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73" r:id="rId2"/>
    <p:sldId id="256" r:id="rId3"/>
    <p:sldId id="257" r:id="rId4"/>
    <p:sldId id="258" r:id="rId5"/>
    <p:sldId id="262" r:id="rId6"/>
    <p:sldId id="266" r:id="rId7"/>
    <p:sldId id="267" r:id="rId8"/>
    <p:sldId id="269" r:id="rId9"/>
    <p:sldId id="270" r:id="rId10"/>
    <p:sldId id="272" r:id="rId11"/>
    <p:sldId id="271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71" autoAdjust="0"/>
    <p:restoredTop sz="94660"/>
  </p:normalViewPr>
  <p:slideViewPr>
    <p:cSldViewPr>
      <p:cViewPr varScale="1">
        <p:scale>
          <a:sx n="69" d="100"/>
          <a:sy n="69" d="100"/>
        </p:scale>
        <p:origin x="-52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5" name="Подзаголовок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1" name="Дата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02.02.2018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02.02.2018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02.02.2018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02.02.2018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02.02.2018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02.02.2018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02.02.2018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02.02.2018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02.02.2018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02.02.2018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02.02.2018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Рисунок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1" name="Текст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7" name="Дата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02.02.2018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688070">
            <a:off x="4971209" y="2818913"/>
            <a:ext cx="3357562" cy="2925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2987824" y="764704"/>
            <a:ext cx="3927381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</a:rPr>
              <a:t>Будь внимателен и уважителен к окружающим!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6" name="Подзаголовок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Заголовок 6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569404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994992" y="2428868"/>
            <a:ext cx="5105400" cy="2868168"/>
          </a:xfrm>
        </p:spPr>
        <p:txBody>
          <a:bodyPr/>
          <a:lstStyle/>
          <a:p>
            <a:r>
              <a:rPr lang="ru-RU" smtClean="0"/>
              <a:t>Физическая </a:t>
            </a:r>
            <a:r>
              <a:rPr lang="ru-RU" dirty="0" smtClean="0"/>
              <a:t>мозаика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503838" cy="3175284"/>
          </a:xfrm>
        </p:spPr>
        <p:txBody>
          <a:bodyPr>
            <a:normAutofit lnSpcReduction="10000"/>
          </a:bodyPr>
          <a:lstStyle/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r>
              <a:rPr lang="ru-RU" dirty="0" smtClean="0"/>
              <a:t>Попкова Н.В.</a:t>
            </a:r>
          </a:p>
          <a:p>
            <a:r>
              <a:rPr lang="ru-RU" dirty="0" smtClean="0"/>
              <a:t>Учитель физики</a:t>
            </a:r>
            <a:endParaRPr lang="ru-RU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86438" y="0"/>
            <a:ext cx="3357562" cy="2925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 rot="19237473">
            <a:off x="2604151" y="2991997"/>
            <a:ext cx="392738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Будь внимателен и уважителен к окружающим</a:t>
            </a:r>
            <a:r>
              <a:rPr lang="ru-RU" dirty="0" smtClean="0"/>
              <a:t>!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680068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500438"/>
            <a:ext cx="7239000" cy="2955298"/>
          </a:xfrm>
        </p:spPr>
        <p:txBody>
          <a:bodyPr/>
          <a:lstStyle/>
          <a:p>
            <a:pPr>
              <a:buNone/>
            </a:pPr>
            <a:r>
              <a:rPr lang="ru-RU" b="1" dirty="0" smtClean="0"/>
              <a:t>Задание командам: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>Изобразите ситуацию: </a:t>
            </a:r>
            <a:endParaRPr lang="en-US" dirty="0" smtClean="0"/>
          </a:p>
          <a:p>
            <a:pPr>
              <a:buNone/>
            </a:pPr>
            <a:r>
              <a:rPr lang="ru-RU" dirty="0" smtClean="0"/>
              <a:t>воздушный шарик</a:t>
            </a:r>
            <a:r>
              <a:rPr lang="en-US" dirty="0" smtClean="0"/>
              <a:t> </a:t>
            </a:r>
            <a:r>
              <a:rPr lang="ru-RU" dirty="0" smtClean="0"/>
              <a:t>надули,</a:t>
            </a:r>
            <a:endParaRPr lang="en-US" dirty="0" smtClean="0"/>
          </a:p>
          <a:p>
            <a:pPr>
              <a:buNone/>
            </a:pPr>
            <a:r>
              <a:rPr lang="ru-RU" dirty="0" smtClean="0"/>
              <a:t> а завязать не</a:t>
            </a:r>
            <a:r>
              <a:rPr lang="en-US" dirty="0" smtClean="0"/>
              <a:t> </a:t>
            </a:r>
            <a:r>
              <a:rPr lang="ru-RU" dirty="0" smtClean="0"/>
              <a:t>успели - он вырвался.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4" name="Picture 7" descr="7caaf87b896c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0552895">
            <a:off x="515673" y="199130"/>
            <a:ext cx="3214687" cy="2979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994992" y="2428868"/>
            <a:ext cx="5105400" cy="2868168"/>
          </a:xfrm>
        </p:spPr>
        <p:txBody>
          <a:bodyPr/>
          <a:lstStyle/>
          <a:p>
            <a:r>
              <a:rPr lang="ru-RU" dirty="0" smtClean="0"/>
              <a:t>Физическая </a:t>
            </a:r>
            <a:r>
              <a:rPr lang="ru-RU" dirty="0" smtClean="0"/>
              <a:t>мозаика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503838" cy="3175284"/>
          </a:xfrm>
        </p:spPr>
        <p:txBody>
          <a:bodyPr>
            <a:normAutofit lnSpcReduction="10000"/>
          </a:bodyPr>
          <a:lstStyle/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r>
              <a:rPr lang="ru-RU" dirty="0" smtClean="0"/>
              <a:t>Попкова Н.В.</a:t>
            </a:r>
          </a:p>
          <a:p>
            <a:r>
              <a:rPr lang="ru-RU" dirty="0" smtClean="0"/>
              <a:t>Учитель физики</a:t>
            </a:r>
            <a:endParaRPr lang="ru-RU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86438" y="0"/>
            <a:ext cx="3357562" cy="2925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 rot="19237473">
            <a:off x="2604151" y="2991997"/>
            <a:ext cx="392738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Будь внимателен и уважителен к окружающим</a:t>
            </a:r>
            <a:r>
              <a:rPr lang="ru-RU" dirty="0" smtClean="0"/>
              <a:t>!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6543692" cy="680068"/>
          </a:xfrm>
        </p:spPr>
        <p:txBody>
          <a:bodyPr>
            <a:normAutofit/>
          </a:bodyPr>
          <a:lstStyle/>
          <a:p>
            <a:pPr algn="ctr"/>
            <a:r>
              <a:rPr lang="ru-RU" sz="2000" dirty="0" smtClean="0"/>
              <a:t>Перед учеником появляется комплект: игровое поле и 12 карточек</a:t>
            </a:r>
            <a:endParaRPr lang="ru-RU" sz="2000" dirty="0"/>
          </a:p>
        </p:txBody>
      </p:sp>
      <p:pic>
        <p:nvPicPr>
          <p:cNvPr id="5" name="Содержимое 3" descr="SDC18054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845127" y="1609884"/>
            <a:ext cx="6298641" cy="484632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000" dirty="0" smtClean="0"/>
              <a:t>Задача ученика: подобрать каждой ячейке игрового поля соответствующую карточку</a:t>
            </a:r>
            <a:endParaRPr lang="ru-RU" sz="20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 descr="C:\Documents and Settings\Administrator\Рабочий стол\Новая папка\SDC1805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7224" y="1571612"/>
            <a:ext cx="6217920" cy="466344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000" dirty="0" smtClean="0"/>
              <a:t>Совмещаем: начало и конец формулы, название физ. Величины и ее обозначение и т.д.</a:t>
            </a:r>
            <a:endParaRPr lang="ru-RU" sz="2000" dirty="0"/>
          </a:p>
        </p:txBody>
      </p:sp>
      <p:pic>
        <p:nvPicPr>
          <p:cNvPr id="4" name="Содержимое 3" descr="SDC18045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845608" y="1609725"/>
            <a:ext cx="6462184" cy="4846638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В итоге, должно быть заполнено все игровое поле</a:t>
            </a:r>
            <a:endParaRPr lang="ru-RU" dirty="0"/>
          </a:p>
        </p:txBody>
      </p:sp>
      <p:pic>
        <p:nvPicPr>
          <p:cNvPr id="4" name="Содержимое 3" descr="SDC18049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845608" y="1609725"/>
            <a:ext cx="6462184" cy="4846638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400" dirty="0" smtClean="0"/>
              <a:t>Накладываем сверху тетрадь и…</a:t>
            </a:r>
            <a:endParaRPr lang="ru-RU" sz="2400" dirty="0"/>
          </a:p>
        </p:txBody>
      </p:sp>
      <p:pic>
        <p:nvPicPr>
          <p:cNvPr id="4" name="Содержимое 3" descr="SDC18050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845608" y="1609725"/>
            <a:ext cx="3012012" cy="2183617"/>
          </a:xfrm>
        </p:spPr>
      </p:pic>
      <p:pic>
        <p:nvPicPr>
          <p:cNvPr id="5" name="Содержимое 3" descr="SDC1805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310060" y="4000504"/>
            <a:ext cx="3416827" cy="2562621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1142976" y="4214818"/>
            <a:ext cx="206017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Переворачиваем!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000" dirty="0" smtClean="0"/>
              <a:t>Убираем игровое поле и любуемся собранным </a:t>
            </a:r>
            <a:r>
              <a:rPr lang="ru-RU" sz="2000" dirty="0" err="1" smtClean="0"/>
              <a:t>пазлом</a:t>
            </a:r>
            <a:r>
              <a:rPr lang="ru-RU" sz="2000" smtClean="0"/>
              <a:t/>
            </a:r>
            <a:br>
              <a:rPr lang="ru-RU" sz="2000" smtClean="0"/>
            </a:br>
            <a:r>
              <a:rPr lang="ru-RU" sz="2000" smtClean="0"/>
              <a:t> </a:t>
            </a:r>
            <a:r>
              <a:rPr lang="ru-RU" sz="2000" dirty="0" smtClean="0"/>
              <a:t>(если только все задания </a:t>
            </a:r>
            <a:r>
              <a:rPr lang="ru-RU" sz="2000" smtClean="0"/>
              <a:t>выполнили верно!)</a:t>
            </a:r>
            <a:endParaRPr lang="ru-RU" sz="2000" dirty="0"/>
          </a:p>
        </p:txBody>
      </p:sp>
      <p:pic>
        <p:nvPicPr>
          <p:cNvPr id="4" name="Содержимое 3" descr="SDC1805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845608" y="1609725"/>
            <a:ext cx="6462184" cy="4846638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000" dirty="0" smtClean="0"/>
              <a:t>Ученики очень довольны результатом!</a:t>
            </a:r>
            <a:br>
              <a:rPr lang="ru-RU" sz="2000" dirty="0" smtClean="0"/>
            </a:br>
            <a:r>
              <a:rPr lang="ru-RU" sz="2000" dirty="0" smtClean="0"/>
              <a:t> А учитель рад, что материал  обобщили</a:t>
            </a:r>
            <a:r>
              <a:rPr lang="ru-RU" sz="2000" smtClean="0"/>
              <a:t>, повторили и систематизировали</a:t>
            </a:r>
            <a:r>
              <a:rPr lang="ru-RU" sz="2000" dirty="0" smtClean="0"/>
              <a:t>.</a:t>
            </a:r>
            <a:endParaRPr lang="ru-RU" sz="2000" dirty="0"/>
          </a:p>
        </p:txBody>
      </p:sp>
      <p:pic>
        <p:nvPicPr>
          <p:cNvPr id="4" name="Содержимое 3" descr="SDC1805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845608" y="1609725"/>
            <a:ext cx="6462184" cy="4846638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зящная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Изящная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62</TotalTime>
  <Words>119</Words>
  <Application>Microsoft Office PowerPoint</Application>
  <PresentationFormat>Экран (4:3)</PresentationFormat>
  <Paragraphs>33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Изящная</vt:lpstr>
      <vt:lpstr>Презентация PowerPoint</vt:lpstr>
      <vt:lpstr>Физическая мозаика</vt:lpstr>
      <vt:lpstr>Перед учеником появляется комплект: игровое поле и 12 карточек</vt:lpstr>
      <vt:lpstr>Задача ученика: подобрать каждой ячейке игрового поля соответствующую карточку</vt:lpstr>
      <vt:lpstr>Совмещаем: начало и конец формулы, название физ. Величины и ее обозначение и т.д.</vt:lpstr>
      <vt:lpstr>В итоге, должно быть заполнено все игровое поле</vt:lpstr>
      <vt:lpstr>Накладываем сверху тетрадь и…</vt:lpstr>
      <vt:lpstr>Убираем игровое поле и любуемся собранным пазлом  (если только все задания выполнили верно!)</vt:lpstr>
      <vt:lpstr>Ученики очень довольны результатом!  А учитель рад, что материал  обобщили, повторили и систематизировали.</vt:lpstr>
      <vt:lpstr>Физическая мозаика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Физические пазлы</dc:title>
  <cp:lastModifiedBy>Попкова</cp:lastModifiedBy>
  <cp:revision>22</cp:revision>
  <dcterms:modified xsi:type="dcterms:W3CDTF">2018-02-02T00:35:17Z</dcterms:modified>
</cp:coreProperties>
</file>