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31" r:id="rId2"/>
    <p:sldId id="257" r:id="rId3"/>
    <p:sldId id="293" r:id="rId4"/>
    <p:sldId id="325" r:id="rId5"/>
    <p:sldId id="326" r:id="rId6"/>
    <p:sldId id="327" r:id="rId7"/>
    <p:sldId id="324" r:id="rId8"/>
    <p:sldId id="329" r:id="rId9"/>
    <p:sldId id="319" r:id="rId10"/>
    <p:sldId id="328" r:id="rId11"/>
    <p:sldId id="330" r:id="rId12"/>
    <p:sldId id="318" r:id="rId13"/>
    <p:sldId id="315" r:id="rId14"/>
    <p:sldId id="311" r:id="rId15"/>
    <p:sldId id="30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6D267-1799-455D-81CD-761CD1E636CD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C241F-7B40-43A9-950F-A1245BBC04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3A5D20-A081-4313-9A1E-4D3286F47159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r>
              <a:rPr lang="ru-RU" dirty="0" smtClean="0">
                <a:latin typeface="Arial"/>
                <a:cs typeface="Arial"/>
              </a:rPr>
              <a:t>§26,27, упр.6 </a:t>
            </a:r>
            <a:r>
              <a:rPr lang="ru-RU" dirty="0" smtClean="0">
                <a:latin typeface="Arial"/>
                <a:cs typeface="Arial"/>
              </a:rPr>
              <a:t>(4</a:t>
            </a:r>
            <a:r>
              <a:rPr lang="ru-RU" dirty="0" smtClean="0">
                <a:latin typeface="Arial"/>
                <a:cs typeface="Arial"/>
              </a:rPr>
              <a:t>).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908720"/>
            <a:ext cx="8460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Для ответа на это вопрос воспользуемся парой динамометров. Зацепим их друг за друга крючками и проследим за показаниями обоих динамометров.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6" y="609329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Показания обоих динамометров совпадают. </a:t>
            </a:r>
          </a:p>
        </p:txBody>
      </p:sp>
      <p:pic>
        <p:nvPicPr>
          <p:cNvPr id="12" name="Picture 2" descr="http://www.ik-7.ru/pic/62.gif"/>
          <p:cNvPicPr>
            <a:picLocks noChangeAspect="1" noChangeArrowheads="1"/>
          </p:cNvPicPr>
          <p:nvPr/>
        </p:nvPicPr>
        <p:blipFill>
          <a:blip r:embed="rId2" cstate="print"/>
          <a:srcRect l="6048" t="26460" r="6257" b="22511"/>
          <a:stretch>
            <a:fillRect/>
          </a:stretch>
        </p:blipFill>
        <p:spPr bwMode="auto">
          <a:xfrm>
            <a:off x="683568" y="2276872"/>
            <a:ext cx="8064896" cy="3754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052736"/>
            <a:ext cx="84604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Значит, сила, с которой первый динамометр действует на второй, равна силе, с которой второй динамометр действует на первый.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Тогда можно сказать, что </a:t>
            </a:r>
          </a:p>
          <a:p>
            <a:pPr algn="ctr"/>
            <a:r>
              <a:rPr lang="ru-RU" sz="3600" b="1" dirty="0" smtClean="0"/>
              <a:t>Тела действуют друг на друга с силами,  равными по модулю и противоположными по направлению.</a:t>
            </a:r>
            <a:endParaRPr lang="ru-RU" sz="3600" b="1" dirty="0"/>
          </a:p>
        </p:txBody>
      </p:sp>
      <p:graphicFrame>
        <p:nvGraphicFramePr>
          <p:cNvPr id="109570" name="Object 1"/>
          <p:cNvGraphicFramePr>
            <a:graphicFrameLocks noChangeAspect="1"/>
          </p:cNvGraphicFramePr>
          <p:nvPr/>
        </p:nvGraphicFramePr>
        <p:xfrm>
          <a:off x="2771800" y="4509120"/>
          <a:ext cx="3679825" cy="995362"/>
        </p:xfrm>
        <a:graphic>
          <a:graphicData uri="http://schemas.openxmlformats.org/presentationml/2006/ole">
            <p:oleObj spid="_x0000_s109570" name="Формула" r:id="rId3" imgW="55872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1" descr="C:\Documents and Settings\luna.TATIANA\Мои документы\Новый учебный год\КМО физика 2007-2008\smile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661248"/>
            <a:ext cx="857250" cy="8572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980728"/>
            <a:ext cx="9144000" cy="319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Сформулируем окончательно </a:t>
            </a:r>
            <a:r>
              <a:rPr lang="ru-RU" sz="3600" b="1" dirty="0" smtClean="0"/>
              <a:t>третий закон Ньютона</a:t>
            </a:r>
            <a:endParaRPr lang="ru-RU" sz="2400" dirty="0" smtClean="0"/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Силы, с которыми тела действуют друг на друга, равны по модулям и направлены по одной прямой в противоположные стороны.</a:t>
            </a:r>
          </a:p>
          <a:p>
            <a:pPr algn="ctr"/>
            <a:endParaRPr lang="ru-RU" sz="3200" b="1" baseline="30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-27384"/>
            <a:ext cx="75243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Третий закон Ньютона</a:t>
            </a:r>
            <a:endParaRPr lang="ru-RU" sz="48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graphicFrame>
        <p:nvGraphicFramePr>
          <p:cNvPr id="80899" name="Object 1"/>
          <p:cNvGraphicFramePr>
            <a:graphicFrameLocks noChangeAspect="1"/>
          </p:cNvGraphicFramePr>
          <p:nvPr/>
        </p:nvGraphicFramePr>
        <p:xfrm>
          <a:off x="2646363" y="4508500"/>
          <a:ext cx="3930650" cy="995363"/>
        </p:xfrm>
        <a:graphic>
          <a:graphicData uri="http://schemas.openxmlformats.org/presentationml/2006/ole">
            <p:oleObj spid="_x0000_s80899" name="Формула" r:id="rId4" imgW="59688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908720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Используя второй закон Ньютона, можно равенство записать так: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Picture 1" descr="C:\Documents and Settings\luna.TATIANA\Мои документы\Новый учебный год\КМО физика 2007-2008\smile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661248"/>
            <a:ext cx="857250" cy="857250"/>
          </a:xfrm>
          <a:prstGeom prst="rect">
            <a:avLst/>
          </a:prstGeom>
          <a:noFill/>
        </p:spPr>
      </p:pic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907704" y="1916832"/>
          <a:ext cx="5521325" cy="890588"/>
        </p:xfrm>
        <a:graphic>
          <a:graphicData uri="http://schemas.openxmlformats.org/presentationml/2006/ole">
            <p:oleObj spid="_x0000_s77826" name="Формула" r:id="rId4" imgW="838080" imgH="21564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5576" y="299695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Отсюда следует, что: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7827" name="Object 1"/>
          <p:cNvGraphicFramePr>
            <a:graphicFrameLocks noChangeAspect="1"/>
          </p:cNvGraphicFramePr>
          <p:nvPr/>
        </p:nvGraphicFramePr>
        <p:xfrm>
          <a:off x="1259632" y="3645024"/>
          <a:ext cx="6861175" cy="1781175"/>
        </p:xfrm>
        <a:graphic>
          <a:graphicData uri="http://schemas.openxmlformats.org/presentationml/2006/ole">
            <p:oleObj spid="_x0000_s77827" name="Формула" r:id="rId5" imgW="10411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124744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Другими словами,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Отношение модулей ускорений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1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и 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2</a:t>
            </a:r>
            <a:r>
              <a:rPr lang="ru-RU" sz="2400" b="1" baseline="-25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взаимодействующих друг с другом тел определяется обратным отношением их масс и не зависит от характера действующих между ними сил.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Более массивное тело получает меньшее ускорение, а легкое – большее.</a:t>
            </a:r>
          </a:p>
        </p:txBody>
      </p:sp>
      <p:pic>
        <p:nvPicPr>
          <p:cNvPr id="9" name="Picture 1" descr="C:\Documents and Settings\luna.TATIANA\Мои документы\Новый учебный год\КМО физика 2007-2008\smile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661248"/>
            <a:ext cx="857250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№139, 143</a:t>
            </a:r>
            <a:r>
              <a:rPr lang="ru-RU" smtClean="0"/>
              <a:t>, </a:t>
            </a:r>
            <a:r>
              <a:rPr lang="ru-RU" smtClean="0"/>
              <a:t>150.</a:t>
            </a:r>
            <a:endParaRPr lang="ru-RU" dirty="0"/>
          </a:p>
        </p:txBody>
      </p:sp>
      <p:sp>
        <p:nvSpPr>
          <p:cNvPr id="22531" name="Номер слайда 1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476DB64-F49C-4261-86DC-383EBBF72414}" type="slidenum">
              <a:rPr lang="ru-RU">
                <a:solidFill>
                  <a:srgbClr val="002060"/>
                </a:solidFill>
              </a:rPr>
              <a:pPr/>
              <a:t>15</a:t>
            </a:fld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748464" y="6340475"/>
            <a:ext cx="395536" cy="5175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1EC70B2-6D5F-49C2-B56C-FEC931630DE2}" type="slidenum">
              <a:rPr lang="ru-RU" sz="1400" b="1">
                <a:solidFill>
                  <a:schemeClr val="bg1"/>
                </a:solidFill>
              </a:rPr>
              <a:pPr/>
              <a:t>2</a:t>
            </a:fld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77637" y="533400"/>
            <a:ext cx="74038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Третий закон Ньютона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3554" name="Picture 2" descr="http://www.daneshema.com/upload/mayor/upload/image/technology_engineering/physics/article/earth_p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44978"/>
            <a:ext cx="5544616" cy="454831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34481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115616" y="5445224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При торможении автомобиля скорость ног уменьшится, а туловище и голова, скорость которых останется без изменений, опередят ноги; в результате тело ежика наклонится вперед по движению </a:t>
            </a:r>
          </a:p>
          <a:p>
            <a:pPr algn="ctr"/>
            <a:r>
              <a:rPr lang="ru-RU" b="1" dirty="0" smtClean="0"/>
              <a:t>– первый закон Ньютона.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15616" y="544522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Вторая </a:t>
            </a:r>
          </a:p>
          <a:p>
            <a:pPr algn="ctr"/>
            <a:r>
              <a:rPr lang="ru-RU" b="1" dirty="0" smtClean="0"/>
              <a:t>– первый закон Ньютона.</a:t>
            </a:r>
            <a:endParaRPr lang="ru-RU" b="1" dirty="0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684076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15616" y="5661248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Сила (удар клюшкой) действующая на тело (шайбу), сообщила телу ускорение - второй закон Ньютона.</a:t>
            </a:r>
            <a:endParaRPr lang="ru-RU" b="1" dirty="0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80728"/>
            <a:ext cx="5760640" cy="448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15616" y="5661248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Сила (щелчок), действующая на тело, сообщила телу (поп) ускорение - второй закон Ньютона.</a:t>
            </a:r>
            <a:endParaRPr lang="ru-RU" b="1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3"/>
            <a:ext cx="6624736" cy="441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1. Что нужно для того, чтобы придать телу ускорение?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1700808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2. Сколько тел нужно для этого?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492896"/>
            <a:ext cx="8460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3. Можем ли мы сказать, что любое действие тел друг на друга носит характер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взаимодействия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86104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Если тело 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действует на тело </a:t>
            </a:r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, сообщая ему ускорение, то и тело </a:t>
            </a:r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действует на тело 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, также сообщая ему ускорение. 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6" name="Picture 1" descr="C:\Documents and Settings\luna.TATIANA\Мои документы\Новый учебный год\КМО физика 2007-2008\smile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661248"/>
            <a:ext cx="857250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7802" y="0"/>
            <a:ext cx="38294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Отвечайка: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5892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Что общего во всех этих поговорках?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 t="15091"/>
          <a:stretch>
            <a:fillRect/>
          </a:stretch>
        </p:blipFill>
        <p:spPr bwMode="auto">
          <a:xfrm>
            <a:off x="1691680" y="1052736"/>
            <a:ext cx="5904656" cy="445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2"/>
          <p:cNvSpPr txBox="1">
            <a:spLocks/>
          </p:cNvSpPr>
          <p:nvPr/>
        </p:nvSpPr>
        <p:spPr>
          <a:xfrm>
            <a:off x="8748464" y="6340475"/>
            <a:ext cx="395536" cy="5175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70B2-6D5F-49C2-B56C-FEC931630DE2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-27384"/>
            <a:ext cx="75243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Третий закон Ньютона</a:t>
            </a:r>
            <a:endParaRPr lang="ru-RU" sz="48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90872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Рассмотрим пример.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5517232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Каковы силы, с которыми мальчики действуют друг на друга?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1763688" y="1412776"/>
            <a:ext cx="5976664" cy="3988995"/>
            <a:chOff x="1763688" y="1412776"/>
            <a:chExt cx="5976664" cy="3988995"/>
          </a:xfrm>
        </p:grpSpPr>
        <p:pic>
          <p:nvPicPr>
            <p:cNvPr id="99330" name="Picture 2" descr="http://www.ik-7.ru/pic/62.gif"/>
            <p:cNvPicPr>
              <a:picLocks noChangeAspect="1" noChangeArrowheads="1"/>
            </p:cNvPicPr>
            <p:nvPr/>
          </p:nvPicPr>
          <p:blipFill>
            <a:blip r:embed="rId2" cstate="print"/>
            <a:srcRect l="6048" t="26460" r="63738" b="22511"/>
            <a:stretch>
              <a:fillRect/>
            </a:stretch>
          </p:blipFill>
          <p:spPr bwMode="auto">
            <a:xfrm>
              <a:off x="1763688" y="1412776"/>
              <a:ext cx="2952328" cy="3988995"/>
            </a:xfrm>
            <a:prstGeom prst="rect">
              <a:avLst/>
            </a:prstGeom>
            <a:noFill/>
          </p:spPr>
        </p:pic>
        <p:pic>
          <p:nvPicPr>
            <p:cNvPr id="17" name="Picture 2" descr="http://www.ik-7.ru/pic/62.gif"/>
            <p:cNvPicPr>
              <a:picLocks noChangeAspect="1" noChangeArrowheads="1"/>
            </p:cNvPicPr>
            <p:nvPr/>
          </p:nvPicPr>
          <p:blipFill>
            <a:blip r:embed="rId2" cstate="print"/>
            <a:srcRect l="62055" t="26460" r="6257" b="22511"/>
            <a:stretch>
              <a:fillRect/>
            </a:stretch>
          </p:blipFill>
          <p:spPr bwMode="auto">
            <a:xfrm>
              <a:off x="4644008" y="1412776"/>
              <a:ext cx="3096344" cy="398899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C8E0D8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C8E0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</TotalTime>
  <Words>371</Words>
  <Application>Microsoft Office PowerPoint</Application>
  <PresentationFormat>Экран (4:3)</PresentationFormat>
  <Paragraphs>52</Paragraphs>
  <Slides>15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Формула</vt:lpstr>
      <vt:lpstr>Домашнее задание:§26,27, упр.6 (4).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№139, 143, 150.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Механическое движение. Траектория, путь, перемещение Подготовка к ГИА</dc:title>
  <cp:lastModifiedBy>XTreme</cp:lastModifiedBy>
  <cp:revision>163</cp:revision>
  <dcterms:modified xsi:type="dcterms:W3CDTF">2012-10-10T15:10:23Z</dcterms:modified>
</cp:coreProperties>
</file>