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4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6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76"/>
    <a:srgbClr val="000070"/>
    <a:srgbClr val="0000FF"/>
    <a:srgbClr val="3333FF"/>
    <a:srgbClr val="0000CC"/>
    <a:srgbClr val="6600CC"/>
    <a:srgbClr val="000099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366" y="-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Результаты ЕГЭ по физики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школьный уровень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1"/>
              <c:layout>
                <c:manualLayout>
                  <c:x val="-3.1409505258247962E-2"/>
                  <c:y val="9.987495969612857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42</c:v>
                </c:pt>
                <c:pt idx="1">
                  <c:v>57</c:v>
                </c:pt>
                <c:pt idx="2">
                  <c:v>44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0323840"/>
        <c:axId val="30327552"/>
      </c:barChart>
      <c:catAx>
        <c:axId val="30323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0327552"/>
        <c:crosses val="autoZero"/>
        <c:auto val="1"/>
        <c:lblAlgn val="ctr"/>
        <c:lblOffset val="100"/>
        <c:noMultiLvlLbl val="0"/>
      </c:catAx>
      <c:valAx>
        <c:axId val="303275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032384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>
      <a:solidFill>
        <a:schemeClr val="tx1">
          <a:lumMod val="95000"/>
          <a:lumOff val="5000"/>
        </a:schemeClr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 smtClean="0"/>
              <a:t>Успеваемость</a:t>
            </a:r>
            <a:r>
              <a:rPr lang="ru-RU" sz="1400" baseline="0" dirty="0" smtClean="0"/>
              <a:t> и к</a:t>
            </a:r>
            <a:r>
              <a:rPr lang="ru-RU" sz="1400" dirty="0" smtClean="0"/>
              <a:t>ачество знаний по ОГЭ</a:t>
            </a:r>
            <a:endParaRPr lang="ru-RU" sz="1400" dirty="0"/>
          </a:p>
        </c:rich>
      </c:tx>
      <c:layout>
        <c:manualLayout>
          <c:xMode val="edge"/>
          <c:yMode val="edge"/>
          <c:x val="0.11253933348722499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1525559081865576"/>
          <c:y val="0.17985527975114984"/>
          <c:w val="0.62383740771301499"/>
          <c:h val="0.503155206640429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rgbClr val="6600CC"/>
            </a:solidFill>
          </c:spPr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83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качество знаний</c:v>
                </c:pt>
              </c:strCache>
            </c:strRef>
          </c:tx>
          <c:invertIfNegative val="0"/>
          <c:cat>
            <c:strRef>
              <c:f>Лист1!$B$1:$D$1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0343552"/>
        <c:axId val="30345088"/>
      </c:barChart>
      <c:catAx>
        <c:axId val="30343552"/>
        <c:scaling>
          <c:orientation val="minMax"/>
        </c:scaling>
        <c:delete val="0"/>
        <c:axPos val="b"/>
        <c:majorTickMark val="out"/>
        <c:minorTickMark val="none"/>
        <c:tickLblPos val="nextTo"/>
        <c:crossAx val="30345088"/>
        <c:crosses val="autoZero"/>
        <c:auto val="1"/>
        <c:lblAlgn val="ctr"/>
        <c:lblOffset val="100"/>
        <c:noMultiLvlLbl val="0"/>
      </c:catAx>
      <c:valAx>
        <c:axId val="303450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03435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284792206144711"/>
          <c:y val="0.41558365620792148"/>
          <c:w val="0.26715209441410331"/>
          <c:h val="0.33057991041742785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>
      <a:solidFill>
        <a:schemeClr val="tx1">
          <a:lumMod val="95000"/>
          <a:lumOff val="5000"/>
        </a:schemeClr>
      </a:solidFill>
    </a:ln>
  </c:spPr>
  <c:txPr>
    <a:bodyPr/>
    <a:lstStyle/>
    <a:p>
      <a:pPr>
        <a:defRPr sz="1400" b="1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Успеваемость по физики</a:t>
            </a:r>
            <a:endParaRPr lang="ru-RU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rgbClr val="0000CC"/>
            </a:solidFill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Лист1!$B$1:$D$1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качество</c:v>
                </c:pt>
              </c:strCache>
            </c:strRef>
          </c:tx>
          <c:invertIfNegative val="0"/>
          <c:cat>
            <c:strRef>
              <c:f>Лист1!$B$1:$D$1</c:f>
              <c:strCache>
                <c:ptCount val="3"/>
                <c:pt idx="0">
                  <c:v>2015-2016</c:v>
                </c:pt>
                <c:pt idx="1">
                  <c:v>2016-2017</c:v>
                </c:pt>
                <c:pt idx="2">
                  <c:v>2017-2018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50</c:v>
                </c:pt>
                <c:pt idx="1">
                  <c:v>50</c:v>
                </c:pt>
                <c:pt idx="2">
                  <c:v>50.6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0366720"/>
        <c:axId val="30380800"/>
      </c:barChart>
      <c:catAx>
        <c:axId val="303667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30380800"/>
        <c:crosses val="autoZero"/>
        <c:auto val="1"/>
        <c:lblAlgn val="ctr"/>
        <c:lblOffset val="100"/>
        <c:noMultiLvlLbl val="0"/>
      </c:catAx>
      <c:valAx>
        <c:axId val="303808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3036672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>
      <a:solidFill>
        <a:schemeClr val="tx1">
          <a:lumMod val="95000"/>
          <a:lumOff val="5000"/>
        </a:schemeClr>
      </a:solidFill>
    </a:ln>
  </c:spPr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949D9C-07E3-4068-89CC-62E6EEF7457E}" type="doc">
      <dgm:prSet loTypeId="urn:microsoft.com/office/officeart/2005/8/layout/process4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42C5A1B-A424-41A6-A665-B393C6132500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Arial" charset="0"/>
            </a:rPr>
            <a:t>Стандарт общего образования </a:t>
          </a:r>
        </a:p>
      </dgm:t>
    </dgm:pt>
    <dgm:pt modelId="{F992BC2C-CBB4-4393-9F44-C2284234DC75}" type="parTrans" cxnId="{C46CA283-0121-48F7-BB86-EDAC47E02DF4}">
      <dgm:prSet/>
      <dgm:spPr/>
      <dgm:t>
        <a:bodyPr/>
        <a:lstStyle/>
        <a:p>
          <a:endParaRPr lang="ru-RU"/>
        </a:p>
      </dgm:t>
    </dgm:pt>
    <dgm:pt modelId="{6B46C4AD-7C7B-4557-9A49-5A8F5BD7406D}" type="sibTrans" cxnId="{C46CA283-0121-48F7-BB86-EDAC47E02DF4}">
      <dgm:prSet/>
      <dgm:spPr/>
      <dgm:t>
        <a:bodyPr/>
        <a:lstStyle/>
        <a:p>
          <a:endParaRPr lang="ru-RU"/>
        </a:p>
      </dgm:t>
    </dgm:pt>
    <dgm:pt modelId="{07E239BC-5B03-4A92-A5E4-263ED93A9848}">
      <dgm:prSet/>
      <dgm:spPr/>
      <dgm:t>
        <a:bodyPr/>
        <a:lstStyle/>
        <a:p>
          <a:r>
            <a:rPr lang="ru-RU" b="1" dirty="0" err="1" smtClean="0">
              <a:latin typeface="Times New Roman" pitchFamily="18" charset="0"/>
              <a:cs typeface="Arial" charset="0"/>
            </a:rPr>
            <a:t>Системно-деятельностный</a:t>
          </a:r>
          <a:r>
            <a:rPr lang="ru-RU" b="1" dirty="0" smtClean="0">
              <a:latin typeface="Times New Roman" pitchFamily="18" charset="0"/>
              <a:cs typeface="Arial" charset="0"/>
            </a:rPr>
            <a:t> подход </a:t>
          </a:r>
        </a:p>
      </dgm:t>
    </dgm:pt>
    <dgm:pt modelId="{EDE9F4FD-1812-4B47-AF5F-0269AFE6F166}" type="parTrans" cxnId="{DAC3DAAA-736B-426A-8790-F6687B53742D}">
      <dgm:prSet/>
      <dgm:spPr/>
      <dgm:t>
        <a:bodyPr/>
        <a:lstStyle/>
        <a:p>
          <a:endParaRPr lang="ru-RU"/>
        </a:p>
      </dgm:t>
    </dgm:pt>
    <dgm:pt modelId="{ED2C3C17-31A7-46FE-BF6F-6490F49FC9A7}" type="sibTrans" cxnId="{DAC3DAAA-736B-426A-8790-F6687B53742D}">
      <dgm:prSet/>
      <dgm:spPr/>
      <dgm:t>
        <a:bodyPr/>
        <a:lstStyle/>
        <a:p>
          <a:endParaRPr lang="ru-RU"/>
        </a:p>
      </dgm:t>
    </dgm:pt>
    <dgm:pt modelId="{5713CA1B-D636-430E-BCF0-A3CCB1700F61}">
      <dgm:prSet/>
      <dgm:spPr/>
      <dgm:t>
        <a:bodyPr/>
        <a:lstStyle/>
        <a:p>
          <a:r>
            <a:rPr lang="ru-RU" b="1" dirty="0" smtClean="0">
              <a:latin typeface="Times New Roman" pitchFamily="18" charset="0"/>
              <a:cs typeface="Arial" charset="0"/>
            </a:rPr>
            <a:t>Ключевые компетентности</a:t>
          </a:r>
          <a:endParaRPr lang="ru-RU" b="1" dirty="0" smtClean="0">
            <a:latin typeface="Arial" charset="0"/>
            <a:cs typeface="Arial" charset="0"/>
          </a:endParaRPr>
        </a:p>
      </dgm:t>
    </dgm:pt>
    <dgm:pt modelId="{8FBA8596-4F71-4978-93D7-E4B3366C140B}" type="parTrans" cxnId="{E11A1430-E83A-4272-8400-4E2D5A90B979}">
      <dgm:prSet/>
      <dgm:spPr/>
      <dgm:t>
        <a:bodyPr/>
        <a:lstStyle/>
        <a:p>
          <a:endParaRPr lang="ru-RU"/>
        </a:p>
      </dgm:t>
    </dgm:pt>
    <dgm:pt modelId="{5A7C6716-F6C6-4170-BEC0-0A2814AAB27C}" type="sibTrans" cxnId="{E11A1430-E83A-4272-8400-4E2D5A90B979}">
      <dgm:prSet/>
      <dgm:spPr/>
      <dgm:t>
        <a:bodyPr/>
        <a:lstStyle/>
        <a:p>
          <a:endParaRPr lang="ru-RU"/>
        </a:p>
      </dgm:t>
    </dgm:pt>
    <dgm:pt modelId="{0ED9C02E-E1DD-48EF-A333-7572FF43F0E1}" type="pres">
      <dgm:prSet presAssocID="{A6949D9C-07E3-4068-89CC-62E6EEF7457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B22A63-9B78-4FCD-8B1F-BB99C9E77B5F}" type="pres">
      <dgm:prSet presAssocID="{5713CA1B-D636-430E-BCF0-A3CCB1700F61}" presName="boxAndChildren" presStyleCnt="0"/>
      <dgm:spPr/>
      <dgm:t>
        <a:bodyPr/>
        <a:lstStyle/>
        <a:p>
          <a:endParaRPr lang="ru-RU"/>
        </a:p>
      </dgm:t>
    </dgm:pt>
    <dgm:pt modelId="{640DC19B-08C2-4258-8A08-95A1CF6BA9FB}" type="pres">
      <dgm:prSet presAssocID="{5713CA1B-D636-430E-BCF0-A3CCB1700F61}" presName="parentTextBox" presStyleLbl="node1" presStyleIdx="0" presStyleCnt="3"/>
      <dgm:spPr/>
      <dgm:t>
        <a:bodyPr/>
        <a:lstStyle/>
        <a:p>
          <a:endParaRPr lang="ru-RU"/>
        </a:p>
      </dgm:t>
    </dgm:pt>
    <dgm:pt modelId="{69042442-A109-4FAE-A17B-E5895D726388}" type="pres">
      <dgm:prSet presAssocID="{ED2C3C17-31A7-46FE-BF6F-6490F49FC9A7}" presName="sp" presStyleCnt="0"/>
      <dgm:spPr/>
      <dgm:t>
        <a:bodyPr/>
        <a:lstStyle/>
        <a:p>
          <a:endParaRPr lang="ru-RU"/>
        </a:p>
      </dgm:t>
    </dgm:pt>
    <dgm:pt modelId="{9ABFF04A-258B-4589-9AD5-510D3B97DAF7}" type="pres">
      <dgm:prSet presAssocID="{07E239BC-5B03-4A92-A5E4-263ED93A9848}" presName="arrowAndChildren" presStyleCnt="0"/>
      <dgm:spPr/>
      <dgm:t>
        <a:bodyPr/>
        <a:lstStyle/>
        <a:p>
          <a:endParaRPr lang="ru-RU"/>
        </a:p>
      </dgm:t>
    </dgm:pt>
    <dgm:pt modelId="{CB1C39B7-213C-48CA-BDCA-7896DC3041F3}" type="pres">
      <dgm:prSet presAssocID="{07E239BC-5B03-4A92-A5E4-263ED93A9848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2D725065-27EE-4734-B1EE-36DB7A4324E2}" type="pres">
      <dgm:prSet presAssocID="{6B46C4AD-7C7B-4557-9A49-5A8F5BD7406D}" presName="sp" presStyleCnt="0"/>
      <dgm:spPr/>
      <dgm:t>
        <a:bodyPr/>
        <a:lstStyle/>
        <a:p>
          <a:endParaRPr lang="ru-RU"/>
        </a:p>
      </dgm:t>
    </dgm:pt>
    <dgm:pt modelId="{924B42CF-9D50-4800-BD6E-F141FB59A176}" type="pres">
      <dgm:prSet presAssocID="{D42C5A1B-A424-41A6-A665-B393C6132500}" presName="arrowAndChildren" presStyleCnt="0"/>
      <dgm:spPr/>
      <dgm:t>
        <a:bodyPr/>
        <a:lstStyle/>
        <a:p>
          <a:endParaRPr lang="ru-RU"/>
        </a:p>
      </dgm:t>
    </dgm:pt>
    <dgm:pt modelId="{412C2230-5733-47D3-A7E3-67FA038C139E}" type="pres">
      <dgm:prSet presAssocID="{D42C5A1B-A424-41A6-A665-B393C6132500}" presName="parentTextArrow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C3F8DF64-4D57-424B-B6E4-7873F7402ACC}" type="presOf" srcId="{5713CA1B-D636-430E-BCF0-A3CCB1700F61}" destId="{640DC19B-08C2-4258-8A08-95A1CF6BA9FB}" srcOrd="0" destOrd="0" presId="urn:microsoft.com/office/officeart/2005/8/layout/process4"/>
    <dgm:cxn modelId="{5C77DCF1-3C68-4EAB-862A-3534CE0B6789}" type="presOf" srcId="{07E239BC-5B03-4A92-A5E4-263ED93A9848}" destId="{CB1C39B7-213C-48CA-BDCA-7896DC3041F3}" srcOrd="0" destOrd="0" presId="urn:microsoft.com/office/officeart/2005/8/layout/process4"/>
    <dgm:cxn modelId="{FFB6A9AC-03B5-45D4-BCBB-DFCD8FE2045D}" type="presOf" srcId="{D42C5A1B-A424-41A6-A665-B393C6132500}" destId="{412C2230-5733-47D3-A7E3-67FA038C139E}" srcOrd="0" destOrd="0" presId="urn:microsoft.com/office/officeart/2005/8/layout/process4"/>
    <dgm:cxn modelId="{DAC3DAAA-736B-426A-8790-F6687B53742D}" srcId="{A6949D9C-07E3-4068-89CC-62E6EEF7457E}" destId="{07E239BC-5B03-4A92-A5E4-263ED93A9848}" srcOrd="1" destOrd="0" parTransId="{EDE9F4FD-1812-4B47-AF5F-0269AFE6F166}" sibTransId="{ED2C3C17-31A7-46FE-BF6F-6490F49FC9A7}"/>
    <dgm:cxn modelId="{E11A1430-E83A-4272-8400-4E2D5A90B979}" srcId="{A6949D9C-07E3-4068-89CC-62E6EEF7457E}" destId="{5713CA1B-D636-430E-BCF0-A3CCB1700F61}" srcOrd="2" destOrd="0" parTransId="{8FBA8596-4F71-4978-93D7-E4B3366C140B}" sibTransId="{5A7C6716-F6C6-4170-BEC0-0A2814AAB27C}"/>
    <dgm:cxn modelId="{1AC02DEB-76C8-47A4-90BB-1B7FA7F23066}" type="presOf" srcId="{A6949D9C-07E3-4068-89CC-62E6EEF7457E}" destId="{0ED9C02E-E1DD-48EF-A333-7572FF43F0E1}" srcOrd="0" destOrd="0" presId="urn:microsoft.com/office/officeart/2005/8/layout/process4"/>
    <dgm:cxn modelId="{C46CA283-0121-48F7-BB86-EDAC47E02DF4}" srcId="{A6949D9C-07E3-4068-89CC-62E6EEF7457E}" destId="{D42C5A1B-A424-41A6-A665-B393C6132500}" srcOrd="0" destOrd="0" parTransId="{F992BC2C-CBB4-4393-9F44-C2284234DC75}" sibTransId="{6B46C4AD-7C7B-4557-9A49-5A8F5BD7406D}"/>
    <dgm:cxn modelId="{02375CE1-659F-4F5C-93FE-03F9448B342D}" type="presParOf" srcId="{0ED9C02E-E1DD-48EF-A333-7572FF43F0E1}" destId="{13B22A63-9B78-4FCD-8B1F-BB99C9E77B5F}" srcOrd="0" destOrd="0" presId="urn:microsoft.com/office/officeart/2005/8/layout/process4"/>
    <dgm:cxn modelId="{3B622779-847E-43DC-B020-109307F4E86F}" type="presParOf" srcId="{13B22A63-9B78-4FCD-8B1F-BB99C9E77B5F}" destId="{640DC19B-08C2-4258-8A08-95A1CF6BA9FB}" srcOrd="0" destOrd="0" presId="urn:microsoft.com/office/officeart/2005/8/layout/process4"/>
    <dgm:cxn modelId="{832C47FA-70A1-4EBC-A267-9EC958AC065F}" type="presParOf" srcId="{0ED9C02E-E1DD-48EF-A333-7572FF43F0E1}" destId="{69042442-A109-4FAE-A17B-E5895D726388}" srcOrd="1" destOrd="0" presId="urn:microsoft.com/office/officeart/2005/8/layout/process4"/>
    <dgm:cxn modelId="{9D74FCDD-7E1A-449A-A4DA-904959DFA290}" type="presParOf" srcId="{0ED9C02E-E1DD-48EF-A333-7572FF43F0E1}" destId="{9ABFF04A-258B-4589-9AD5-510D3B97DAF7}" srcOrd="2" destOrd="0" presId="urn:microsoft.com/office/officeart/2005/8/layout/process4"/>
    <dgm:cxn modelId="{69838448-F414-4D42-8670-A59BB1C3840B}" type="presParOf" srcId="{9ABFF04A-258B-4589-9AD5-510D3B97DAF7}" destId="{CB1C39B7-213C-48CA-BDCA-7896DC3041F3}" srcOrd="0" destOrd="0" presId="urn:microsoft.com/office/officeart/2005/8/layout/process4"/>
    <dgm:cxn modelId="{A285B174-D75C-497E-8A3A-AFC673D4CA14}" type="presParOf" srcId="{0ED9C02E-E1DD-48EF-A333-7572FF43F0E1}" destId="{2D725065-27EE-4734-B1EE-36DB7A4324E2}" srcOrd="3" destOrd="0" presId="urn:microsoft.com/office/officeart/2005/8/layout/process4"/>
    <dgm:cxn modelId="{52E2F56B-89EC-446D-84AE-0C835754AF31}" type="presParOf" srcId="{0ED9C02E-E1DD-48EF-A333-7572FF43F0E1}" destId="{924B42CF-9D50-4800-BD6E-F141FB59A176}" srcOrd="4" destOrd="0" presId="urn:microsoft.com/office/officeart/2005/8/layout/process4"/>
    <dgm:cxn modelId="{82DEF116-8AF5-48D6-9F8E-9947EABF21DA}" type="presParOf" srcId="{924B42CF-9D50-4800-BD6E-F141FB59A176}" destId="{412C2230-5733-47D3-A7E3-67FA038C139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DB3851E-4C94-42E7-8C35-994FD7C4DED6}" type="doc">
      <dgm:prSet loTypeId="urn:microsoft.com/office/officeart/2005/8/layout/chevron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B1319EA-3233-4E3E-803E-CD843D52C212}">
      <dgm:prSet phldrT="[Текст]" phldr="1"/>
      <dgm:spPr/>
      <dgm:t>
        <a:bodyPr/>
        <a:lstStyle/>
        <a:p>
          <a:endParaRPr lang="ru-RU" dirty="0"/>
        </a:p>
      </dgm:t>
    </dgm:pt>
    <dgm:pt modelId="{503A1A07-2945-4F23-AEFF-F5765F877076}" type="parTrans" cxnId="{4C58453F-87B7-453B-9C4E-A7D0F3A6D5F5}">
      <dgm:prSet/>
      <dgm:spPr/>
      <dgm:t>
        <a:bodyPr/>
        <a:lstStyle/>
        <a:p>
          <a:endParaRPr lang="ru-RU"/>
        </a:p>
      </dgm:t>
    </dgm:pt>
    <dgm:pt modelId="{6EC07A27-CEB0-4D7F-92B5-1D1E06F9E2A3}" type="sibTrans" cxnId="{4C58453F-87B7-453B-9C4E-A7D0F3A6D5F5}">
      <dgm:prSet/>
      <dgm:spPr/>
      <dgm:t>
        <a:bodyPr/>
        <a:lstStyle/>
        <a:p>
          <a:endParaRPr lang="ru-RU"/>
        </a:p>
      </dgm:t>
    </dgm:pt>
    <dgm:pt modelId="{051F5EBD-B32A-43E2-9D2A-765C47803B64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Видеть проблемы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100E8EF2-E8EB-4F9B-9273-F4E52FD9C28D}" type="parTrans" cxnId="{2539EC8C-34AB-4A3C-8F25-9D4DD5B9A88A}">
      <dgm:prSet/>
      <dgm:spPr/>
      <dgm:t>
        <a:bodyPr/>
        <a:lstStyle/>
        <a:p>
          <a:endParaRPr lang="ru-RU"/>
        </a:p>
      </dgm:t>
    </dgm:pt>
    <dgm:pt modelId="{3A59C84C-DCFD-4F91-903E-8095688CC7AA}" type="sibTrans" cxnId="{2539EC8C-34AB-4A3C-8F25-9D4DD5B9A88A}">
      <dgm:prSet/>
      <dgm:spPr/>
      <dgm:t>
        <a:bodyPr/>
        <a:lstStyle/>
        <a:p>
          <a:endParaRPr lang="ru-RU"/>
        </a:p>
      </dgm:t>
    </dgm:pt>
    <dgm:pt modelId="{CC9DCA8B-C7C7-49DB-8475-4FDF5469111C}">
      <dgm:prSet phldrT="[Текст]" phldr="1"/>
      <dgm:spPr/>
      <dgm:t>
        <a:bodyPr/>
        <a:lstStyle/>
        <a:p>
          <a:endParaRPr lang="ru-RU" dirty="0"/>
        </a:p>
      </dgm:t>
    </dgm:pt>
    <dgm:pt modelId="{96155F1F-68CD-4F72-AFE8-4B71D2E694D5}" type="parTrans" cxnId="{E9E73357-B5A2-473E-BD79-CCB6F3DEB1B8}">
      <dgm:prSet/>
      <dgm:spPr/>
      <dgm:t>
        <a:bodyPr/>
        <a:lstStyle/>
        <a:p>
          <a:endParaRPr lang="ru-RU"/>
        </a:p>
      </dgm:t>
    </dgm:pt>
    <dgm:pt modelId="{0F4DD158-9B40-43A1-B9D8-9FA6D55CDE71}" type="sibTrans" cxnId="{E9E73357-B5A2-473E-BD79-CCB6F3DEB1B8}">
      <dgm:prSet/>
      <dgm:spPr/>
      <dgm:t>
        <a:bodyPr/>
        <a:lstStyle/>
        <a:p>
          <a:endParaRPr lang="ru-RU"/>
        </a:p>
      </dgm:t>
    </dgm:pt>
    <dgm:pt modelId="{FE457B2F-BD1A-4000-AD92-35A76BD8E3FA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Вырабатывать гипотезы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963F314A-F096-43C4-B58A-13E7A6E032F2}" type="parTrans" cxnId="{E9FA48C9-FA42-492D-B299-6C40AE064DA7}">
      <dgm:prSet/>
      <dgm:spPr/>
      <dgm:t>
        <a:bodyPr/>
        <a:lstStyle/>
        <a:p>
          <a:endParaRPr lang="ru-RU"/>
        </a:p>
      </dgm:t>
    </dgm:pt>
    <dgm:pt modelId="{8995FD94-CCFD-4BFA-874F-1D6D666E008D}" type="sibTrans" cxnId="{E9FA48C9-FA42-492D-B299-6C40AE064DA7}">
      <dgm:prSet/>
      <dgm:spPr/>
      <dgm:t>
        <a:bodyPr/>
        <a:lstStyle/>
        <a:p>
          <a:endParaRPr lang="ru-RU"/>
        </a:p>
      </dgm:t>
    </dgm:pt>
    <dgm:pt modelId="{E63B1CBA-510A-4E4B-99D2-AA713A73D5E2}">
      <dgm:prSet phldrT="[Текст]"/>
      <dgm:spPr/>
      <dgm:t>
        <a:bodyPr/>
        <a:lstStyle/>
        <a:p>
          <a:endParaRPr lang="ru-RU" dirty="0"/>
        </a:p>
      </dgm:t>
    </dgm:pt>
    <dgm:pt modelId="{6F3D05E9-E147-4CCB-AD9F-0EF1C18A08BC}" type="parTrans" cxnId="{1BE96E2E-70D1-4C8D-A57E-1E19D49555ED}">
      <dgm:prSet/>
      <dgm:spPr/>
      <dgm:t>
        <a:bodyPr/>
        <a:lstStyle/>
        <a:p>
          <a:endParaRPr lang="ru-RU"/>
        </a:p>
      </dgm:t>
    </dgm:pt>
    <dgm:pt modelId="{424A24AC-EAD9-46BF-9113-B1987B1B7FE1}" type="sibTrans" cxnId="{1BE96E2E-70D1-4C8D-A57E-1E19D49555ED}">
      <dgm:prSet/>
      <dgm:spPr/>
      <dgm:t>
        <a:bodyPr/>
        <a:lstStyle/>
        <a:p>
          <a:endParaRPr lang="ru-RU"/>
        </a:p>
      </dgm:t>
    </dgm:pt>
    <dgm:pt modelId="{7EC2A4FA-9668-45B4-B25E-89B571090244}">
      <dgm:prSet phldrT="[Текст]"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Проводить эксперименты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21DFA7D8-DC30-4D11-B7A0-B608818386C1}" type="parTrans" cxnId="{38302B1A-C9CF-44C4-B8CA-8F4986B50F1F}">
      <dgm:prSet/>
      <dgm:spPr/>
      <dgm:t>
        <a:bodyPr/>
        <a:lstStyle/>
        <a:p>
          <a:endParaRPr lang="ru-RU"/>
        </a:p>
      </dgm:t>
    </dgm:pt>
    <dgm:pt modelId="{51C54509-C139-4F6D-95F3-7EA8B5A8A0FF}" type="sibTrans" cxnId="{38302B1A-C9CF-44C4-B8CA-8F4986B50F1F}">
      <dgm:prSet/>
      <dgm:spPr/>
      <dgm:t>
        <a:bodyPr/>
        <a:lstStyle/>
        <a:p>
          <a:endParaRPr lang="ru-RU"/>
        </a:p>
      </dgm:t>
    </dgm:pt>
    <dgm:pt modelId="{3162277C-940D-4BFE-9D87-899D20822193}">
      <dgm:prSet phldrT="[Текст]"/>
      <dgm:spPr/>
      <dgm:t>
        <a:bodyPr/>
        <a:lstStyle/>
        <a:p>
          <a:endParaRPr lang="ru-RU" dirty="0"/>
        </a:p>
      </dgm:t>
    </dgm:pt>
    <dgm:pt modelId="{64D79BDC-2D92-41A7-9082-EE6D7B1FE3E2}" type="parTrans" cxnId="{CA1E906C-D167-4194-9F36-D370ADA570D6}">
      <dgm:prSet/>
      <dgm:spPr/>
      <dgm:t>
        <a:bodyPr/>
        <a:lstStyle/>
        <a:p>
          <a:endParaRPr lang="ru-RU"/>
        </a:p>
      </dgm:t>
    </dgm:pt>
    <dgm:pt modelId="{E652E2EA-FFC9-4EAB-AF20-4E5053EE3D07}" type="sibTrans" cxnId="{CA1E906C-D167-4194-9F36-D370ADA570D6}">
      <dgm:prSet/>
      <dgm:spPr/>
      <dgm:t>
        <a:bodyPr/>
        <a:lstStyle/>
        <a:p>
          <a:endParaRPr lang="ru-RU"/>
        </a:p>
      </dgm:t>
    </dgm:pt>
    <dgm:pt modelId="{B1D52E92-07AE-4DF9-97B7-41A6A4878C4D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Наблюдать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3F14D1AB-EF94-47BF-9C05-1D2F5F44CF1C}" type="parTrans" cxnId="{5CEBA0D7-84DD-4C07-AC21-029D7757365F}">
      <dgm:prSet/>
      <dgm:spPr/>
      <dgm:t>
        <a:bodyPr/>
        <a:lstStyle/>
        <a:p>
          <a:endParaRPr lang="ru-RU"/>
        </a:p>
      </dgm:t>
    </dgm:pt>
    <dgm:pt modelId="{E6BB6579-03C3-4D9F-BCFB-C51B8C2CE5A4}" type="sibTrans" cxnId="{5CEBA0D7-84DD-4C07-AC21-029D7757365F}">
      <dgm:prSet/>
      <dgm:spPr/>
      <dgm:t>
        <a:bodyPr/>
        <a:lstStyle/>
        <a:p>
          <a:endParaRPr lang="ru-RU"/>
        </a:p>
      </dgm:t>
    </dgm:pt>
    <dgm:pt modelId="{1DAE8AB1-55EB-42D9-9FAF-B3ADFD41A9C9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Оценивать результаты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72582CF1-7938-4B6D-9D83-3ED48720DE23}" type="parTrans" cxnId="{8C835DBD-E1B5-4E71-B17C-A238322B77DF}">
      <dgm:prSet/>
      <dgm:spPr/>
      <dgm:t>
        <a:bodyPr/>
        <a:lstStyle/>
        <a:p>
          <a:endParaRPr lang="ru-RU"/>
        </a:p>
      </dgm:t>
    </dgm:pt>
    <dgm:pt modelId="{919E70C1-1473-4BBA-92DA-28433A7C2A9D}" type="sibTrans" cxnId="{8C835DBD-E1B5-4E71-B17C-A238322B77DF}">
      <dgm:prSet/>
      <dgm:spPr/>
      <dgm:t>
        <a:bodyPr/>
        <a:lstStyle/>
        <a:p>
          <a:endParaRPr lang="ru-RU"/>
        </a:p>
      </dgm:t>
    </dgm:pt>
    <dgm:pt modelId="{D7886292-F976-45E4-A5B6-7193B5603BA9}">
      <dgm:prSet/>
      <dgm:spPr/>
      <dgm:t>
        <a:bodyPr/>
        <a:lstStyle/>
        <a:p>
          <a:endParaRPr lang="ru-RU" dirty="0"/>
        </a:p>
      </dgm:t>
    </dgm:pt>
    <dgm:pt modelId="{24F99B6D-6AB3-4AA1-9219-470E3DC170F7}" type="parTrans" cxnId="{C84C8001-72DD-4CCC-9AE8-ACE08CB63949}">
      <dgm:prSet/>
      <dgm:spPr/>
      <dgm:t>
        <a:bodyPr/>
        <a:lstStyle/>
        <a:p>
          <a:endParaRPr lang="ru-RU"/>
        </a:p>
      </dgm:t>
    </dgm:pt>
    <dgm:pt modelId="{2C8A3B0C-9B7D-4344-AB5D-160FD75028F2}" type="sibTrans" cxnId="{C84C8001-72DD-4CCC-9AE8-ACE08CB63949}">
      <dgm:prSet/>
      <dgm:spPr/>
      <dgm:t>
        <a:bodyPr/>
        <a:lstStyle/>
        <a:p>
          <a:endParaRPr lang="ru-RU"/>
        </a:p>
      </dgm:t>
    </dgm:pt>
    <dgm:pt modelId="{6B7EA52D-B5D4-4BB9-93D5-4390EBFBFC39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Давать определение понятиям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846B03B0-165C-47A0-B5CA-8C72BBE4BFF8}" type="parTrans" cxnId="{11F698AB-1780-4676-8877-92571ABAC0A5}">
      <dgm:prSet/>
      <dgm:spPr/>
      <dgm:t>
        <a:bodyPr/>
        <a:lstStyle/>
        <a:p>
          <a:endParaRPr lang="ru-RU"/>
        </a:p>
      </dgm:t>
    </dgm:pt>
    <dgm:pt modelId="{47D56DFD-0D72-4616-8988-C73BE4139381}" type="sibTrans" cxnId="{11F698AB-1780-4676-8877-92571ABAC0A5}">
      <dgm:prSet/>
      <dgm:spPr/>
      <dgm:t>
        <a:bodyPr/>
        <a:lstStyle/>
        <a:p>
          <a:endParaRPr lang="ru-RU"/>
        </a:p>
      </dgm:t>
    </dgm:pt>
    <dgm:pt modelId="{F4E9BF4D-CBD2-48AE-B412-C7458F1316FB}">
      <dgm:prSet/>
      <dgm:spPr/>
      <dgm:t>
        <a:bodyPr/>
        <a:lstStyle/>
        <a:p>
          <a:endParaRPr lang="ru-RU" dirty="0"/>
        </a:p>
      </dgm:t>
    </dgm:pt>
    <dgm:pt modelId="{3D3113A9-8C81-4040-AA74-CAC406141C4B}" type="parTrans" cxnId="{80E7FC61-4258-4792-8776-DD16AEBDFA78}">
      <dgm:prSet/>
      <dgm:spPr/>
      <dgm:t>
        <a:bodyPr/>
        <a:lstStyle/>
        <a:p>
          <a:endParaRPr lang="ru-RU"/>
        </a:p>
      </dgm:t>
    </dgm:pt>
    <dgm:pt modelId="{A5AA1BD2-0F90-47A2-A2D7-CC204950D1C3}" type="sibTrans" cxnId="{80E7FC61-4258-4792-8776-DD16AEBDFA78}">
      <dgm:prSet/>
      <dgm:spPr/>
      <dgm:t>
        <a:bodyPr/>
        <a:lstStyle/>
        <a:p>
          <a:endParaRPr lang="ru-RU"/>
        </a:p>
      </dgm:t>
    </dgm:pt>
    <dgm:pt modelId="{E1C66603-F692-4EBA-8B33-C36F55175A92}">
      <dgm:prSet custT="1"/>
      <dgm:spPr/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Делать выводы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D0FC6C0A-250D-4440-952C-B136CBBAB27D}" type="parTrans" cxnId="{CF595708-A359-4C8C-89BD-C236E59EC5D0}">
      <dgm:prSet/>
      <dgm:spPr/>
      <dgm:t>
        <a:bodyPr/>
        <a:lstStyle/>
        <a:p>
          <a:endParaRPr lang="ru-RU"/>
        </a:p>
      </dgm:t>
    </dgm:pt>
    <dgm:pt modelId="{D1819BCF-E9D6-4974-A56D-FC95098164E5}" type="sibTrans" cxnId="{CF595708-A359-4C8C-89BD-C236E59EC5D0}">
      <dgm:prSet/>
      <dgm:spPr/>
      <dgm:t>
        <a:bodyPr/>
        <a:lstStyle/>
        <a:p>
          <a:endParaRPr lang="ru-RU"/>
        </a:p>
      </dgm:t>
    </dgm:pt>
    <dgm:pt modelId="{465D24F3-34E6-4E08-9488-F8E0F8AE5E3A}">
      <dgm:prSet phldrT="[Текст]" phldr="1"/>
      <dgm:spPr/>
      <dgm:t>
        <a:bodyPr/>
        <a:lstStyle/>
        <a:p>
          <a:endParaRPr lang="ru-RU" dirty="0"/>
        </a:p>
      </dgm:t>
    </dgm:pt>
    <dgm:pt modelId="{6B326DD3-9800-41A8-9A76-36829A6AB79B}" type="sibTrans" cxnId="{1124C11B-923A-49A7-851F-5A4BEACCEF5F}">
      <dgm:prSet/>
      <dgm:spPr/>
      <dgm:t>
        <a:bodyPr/>
        <a:lstStyle/>
        <a:p>
          <a:endParaRPr lang="ru-RU"/>
        </a:p>
      </dgm:t>
    </dgm:pt>
    <dgm:pt modelId="{D3C7B97A-FCC1-440D-A515-9E09647493DE}" type="parTrans" cxnId="{1124C11B-923A-49A7-851F-5A4BEACCEF5F}">
      <dgm:prSet/>
      <dgm:spPr/>
      <dgm:t>
        <a:bodyPr/>
        <a:lstStyle/>
        <a:p>
          <a:endParaRPr lang="ru-RU"/>
        </a:p>
      </dgm:t>
    </dgm:pt>
    <dgm:pt modelId="{70B98B79-4CD6-4F90-9AA4-8492251BA790}" type="pres">
      <dgm:prSet presAssocID="{4DB3851E-4C94-42E7-8C35-994FD7C4DED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A8B6256-527A-4C7F-A133-936C51ED3DA7}" type="pres">
      <dgm:prSet presAssocID="{CB1319EA-3233-4E3E-803E-CD843D52C212}" presName="composite" presStyleCnt="0"/>
      <dgm:spPr/>
    </dgm:pt>
    <dgm:pt modelId="{FFF127D0-EF6C-42FF-BBE8-A33358A2A842}" type="pres">
      <dgm:prSet presAssocID="{CB1319EA-3233-4E3E-803E-CD843D52C212}" presName="parentText" presStyleLbl="align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D9D704-9790-4D10-A1BD-F52E3999E627}" type="pres">
      <dgm:prSet presAssocID="{CB1319EA-3233-4E3E-803E-CD843D52C212}" presName="descendantText" presStyleLbl="alignAcc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D337DE-C25B-4585-9649-4814D1900882}" type="pres">
      <dgm:prSet presAssocID="{6EC07A27-CEB0-4D7F-92B5-1D1E06F9E2A3}" presName="sp" presStyleCnt="0"/>
      <dgm:spPr/>
    </dgm:pt>
    <dgm:pt modelId="{604C5567-C46E-4CC1-951E-E946B7801CE6}" type="pres">
      <dgm:prSet presAssocID="{CC9DCA8B-C7C7-49DB-8475-4FDF5469111C}" presName="composite" presStyleCnt="0"/>
      <dgm:spPr/>
    </dgm:pt>
    <dgm:pt modelId="{E0F0D307-AE2C-441B-8AB5-BFDEFD8BBCF0}" type="pres">
      <dgm:prSet presAssocID="{CC9DCA8B-C7C7-49DB-8475-4FDF5469111C}" presName="parentText" presStyleLbl="align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7AE7B7-287F-47E9-A1AC-6F29F7A31E13}" type="pres">
      <dgm:prSet presAssocID="{CC9DCA8B-C7C7-49DB-8475-4FDF5469111C}" presName="descendantText" presStyleLbl="alignAcc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42F74C-D11B-4DCC-940D-DD4D46635FF2}" type="pres">
      <dgm:prSet presAssocID="{0F4DD158-9B40-43A1-B9D8-9FA6D55CDE71}" presName="sp" presStyleCnt="0"/>
      <dgm:spPr/>
    </dgm:pt>
    <dgm:pt modelId="{970C2B5F-7B6B-4BE9-90B6-A2B4C567EA5F}" type="pres">
      <dgm:prSet presAssocID="{E63B1CBA-510A-4E4B-99D2-AA713A73D5E2}" presName="composite" presStyleCnt="0"/>
      <dgm:spPr/>
    </dgm:pt>
    <dgm:pt modelId="{F61FDB3C-3EAE-4462-9912-6040CE262A8C}" type="pres">
      <dgm:prSet presAssocID="{E63B1CBA-510A-4E4B-99D2-AA713A73D5E2}" presName="parentText" presStyleLbl="align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6E512B-344D-41F9-A7BB-1B5888CCE6F8}" type="pres">
      <dgm:prSet presAssocID="{E63B1CBA-510A-4E4B-99D2-AA713A73D5E2}" presName="descendantText" presStyleLbl="alignAcc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F97988-5D26-4439-A592-3C9268D22067}" type="pres">
      <dgm:prSet presAssocID="{424A24AC-EAD9-46BF-9113-B1987B1B7FE1}" presName="sp" presStyleCnt="0"/>
      <dgm:spPr/>
    </dgm:pt>
    <dgm:pt modelId="{A38DBCDF-54B1-43C0-8420-7219BCFCC4B4}" type="pres">
      <dgm:prSet presAssocID="{465D24F3-34E6-4E08-9488-F8E0F8AE5E3A}" presName="composite" presStyleCnt="0"/>
      <dgm:spPr/>
    </dgm:pt>
    <dgm:pt modelId="{927F67EC-A30F-4B0E-9DC8-2ACE744DE883}" type="pres">
      <dgm:prSet presAssocID="{465D24F3-34E6-4E08-9488-F8E0F8AE5E3A}" presName="parentText" presStyleLbl="align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1514EA-B5A3-4309-9007-556DF1AF48F2}" type="pres">
      <dgm:prSet presAssocID="{465D24F3-34E6-4E08-9488-F8E0F8AE5E3A}" presName="descendantText" presStyleLbl="alignAcc1" presStyleIdx="3" presStyleCnt="7" custScaleX="100437" custLinFactNeighborX="437" custLinFactNeighborY="2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D7952E-17D7-46DD-9F41-A08FEA2076B1}" type="pres">
      <dgm:prSet presAssocID="{6B326DD3-9800-41A8-9A76-36829A6AB79B}" presName="sp" presStyleCnt="0"/>
      <dgm:spPr/>
    </dgm:pt>
    <dgm:pt modelId="{980F7AA5-5A51-4F20-BDC4-33D7ADEAC27F}" type="pres">
      <dgm:prSet presAssocID="{3162277C-940D-4BFE-9D87-899D20822193}" presName="composite" presStyleCnt="0"/>
      <dgm:spPr/>
    </dgm:pt>
    <dgm:pt modelId="{C9067637-310F-4D5F-8303-E8E59D7BB3D6}" type="pres">
      <dgm:prSet presAssocID="{3162277C-940D-4BFE-9D87-899D20822193}" presName="parentText" presStyleLbl="align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B76D3D-9BD0-4191-A4C7-4532D7F09757}" type="pres">
      <dgm:prSet presAssocID="{3162277C-940D-4BFE-9D87-899D20822193}" presName="descendantText" presStyleLbl="alignAcc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198CE7-D022-4885-9672-077B2B8D22CC}" type="pres">
      <dgm:prSet presAssocID="{E652E2EA-FFC9-4EAB-AF20-4E5053EE3D07}" presName="sp" presStyleCnt="0"/>
      <dgm:spPr/>
    </dgm:pt>
    <dgm:pt modelId="{BC82327C-E594-40BF-AC4D-FCE5BC1C7669}" type="pres">
      <dgm:prSet presAssocID="{D7886292-F976-45E4-A5B6-7193B5603BA9}" presName="composite" presStyleCnt="0"/>
      <dgm:spPr/>
    </dgm:pt>
    <dgm:pt modelId="{E6C02813-9AD0-42CF-A939-7CA185CF8269}" type="pres">
      <dgm:prSet presAssocID="{D7886292-F976-45E4-A5B6-7193B5603BA9}" presName="parentText" presStyleLbl="align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DFD621-6B96-44D8-9AD9-C7417D42A987}" type="pres">
      <dgm:prSet presAssocID="{D7886292-F976-45E4-A5B6-7193B5603BA9}" presName="descendantText" presStyleLbl="alignAcc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0AF6D4-7BE6-4EB5-8813-2376B0B8B43F}" type="pres">
      <dgm:prSet presAssocID="{2C8A3B0C-9B7D-4344-AB5D-160FD75028F2}" presName="sp" presStyleCnt="0"/>
      <dgm:spPr/>
    </dgm:pt>
    <dgm:pt modelId="{9EABFADF-263D-4170-BAEF-C75533D2E81D}" type="pres">
      <dgm:prSet presAssocID="{F4E9BF4D-CBD2-48AE-B412-C7458F1316FB}" presName="composite" presStyleCnt="0"/>
      <dgm:spPr/>
    </dgm:pt>
    <dgm:pt modelId="{292E4A0F-2180-45C4-8F13-78B4EED3E7A5}" type="pres">
      <dgm:prSet presAssocID="{F4E9BF4D-CBD2-48AE-B412-C7458F1316FB}" presName="parentText" presStyleLbl="align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85D160-526D-46E1-A941-88906F457C33}" type="pres">
      <dgm:prSet presAssocID="{F4E9BF4D-CBD2-48AE-B412-C7458F1316FB}" presName="descendantText" presStyleLbl="alignAcc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1E906C-D167-4194-9F36-D370ADA570D6}" srcId="{4DB3851E-4C94-42E7-8C35-994FD7C4DED6}" destId="{3162277C-940D-4BFE-9D87-899D20822193}" srcOrd="4" destOrd="0" parTransId="{64D79BDC-2D92-41A7-9082-EE6D7B1FE3E2}" sibTransId="{E652E2EA-FFC9-4EAB-AF20-4E5053EE3D07}"/>
    <dgm:cxn modelId="{5CEBA0D7-84DD-4C07-AC21-029D7757365F}" srcId="{E63B1CBA-510A-4E4B-99D2-AA713A73D5E2}" destId="{B1D52E92-07AE-4DF9-97B7-41A6A4878C4D}" srcOrd="0" destOrd="0" parTransId="{3F14D1AB-EF94-47BF-9C05-1D2F5F44CF1C}" sibTransId="{E6BB6579-03C3-4D9F-BCFB-C51B8C2CE5A4}"/>
    <dgm:cxn modelId="{E1F7CD79-01C1-4A03-933F-FED4E6330CA1}" type="presOf" srcId="{7EC2A4FA-9668-45B4-B25E-89B571090244}" destId="{2E1514EA-B5A3-4309-9007-556DF1AF48F2}" srcOrd="0" destOrd="0" presId="urn:microsoft.com/office/officeart/2005/8/layout/chevron2"/>
    <dgm:cxn modelId="{C84C8001-72DD-4CCC-9AE8-ACE08CB63949}" srcId="{4DB3851E-4C94-42E7-8C35-994FD7C4DED6}" destId="{D7886292-F976-45E4-A5B6-7193B5603BA9}" srcOrd="5" destOrd="0" parTransId="{24F99B6D-6AB3-4AA1-9219-470E3DC170F7}" sibTransId="{2C8A3B0C-9B7D-4344-AB5D-160FD75028F2}"/>
    <dgm:cxn modelId="{8DE61687-5CC9-4389-953D-CE95F7F51C53}" type="presOf" srcId="{4DB3851E-4C94-42E7-8C35-994FD7C4DED6}" destId="{70B98B79-4CD6-4F90-9AA4-8492251BA790}" srcOrd="0" destOrd="0" presId="urn:microsoft.com/office/officeart/2005/8/layout/chevron2"/>
    <dgm:cxn modelId="{1BE96E2E-70D1-4C8D-A57E-1E19D49555ED}" srcId="{4DB3851E-4C94-42E7-8C35-994FD7C4DED6}" destId="{E63B1CBA-510A-4E4B-99D2-AA713A73D5E2}" srcOrd="2" destOrd="0" parTransId="{6F3D05E9-E147-4CCB-AD9F-0EF1C18A08BC}" sibTransId="{424A24AC-EAD9-46BF-9113-B1987B1B7FE1}"/>
    <dgm:cxn modelId="{0EA274BC-6F73-44F0-B12E-2DB4BC34BEA6}" type="presOf" srcId="{051F5EBD-B32A-43E2-9D2A-765C47803B64}" destId="{6BD9D704-9790-4D10-A1BD-F52E3999E627}" srcOrd="0" destOrd="0" presId="urn:microsoft.com/office/officeart/2005/8/layout/chevron2"/>
    <dgm:cxn modelId="{38302B1A-C9CF-44C4-B8CA-8F4986B50F1F}" srcId="{465D24F3-34E6-4E08-9488-F8E0F8AE5E3A}" destId="{7EC2A4FA-9668-45B4-B25E-89B571090244}" srcOrd="0" destOrd="0" parTransId="{21DFA7D8-DC30-4D11-B7A0-B608818386C1}" sibTransId="{51C54509-C139-4F6D-95F3-7EA8B5A8A0FF}"/>
    <dgm:cxn modelId="{D91C5C02-D87F-4051-8705-A4D35F262736}" type="presOf" srcId="{1DAE8AB1-55EB-42D9-9FAF-B3ADFD41A9C9}" destId="{DDB76D3D-9BD0-4191-A4C7-4532D7F09757}" srcOrd="0" destOrd="0" presId="urn:microsoft.com/office/officeart/2005/8/layout/chevron2"/>
    <dgm:cxn modelId="{E9E73357-B5A2-473E-BD79-CCB6F3DEB1B8}" srcId="{4DB3851E-4C94-42E7-8C35-994FD7C4DED6}" destId="{CC9DCA8B-C7C7-49DB-8475-4FDF5469111C}" srcOrd="1" destOrd="0" parTransId="{96155F1F-68CD-4F72-AFE8-4B71D2E694D5}" sibTransId="{0F4DD158-9B40-43A1-B9D8-9FA6D55CDE71}"/>
    <dgm:cxn modelId="{80E7FC61-4258-4792-8776-DD16AEBDFA78}" srcId="{4DB3851E-4C94-42E7-8C35-994FD7C4DED6}" destId="{F4E9BF4D-CBD2-48AE-B412-C7458F1316FB}" srcOrd="6" destOrd="0" parTransId="{3D3113A9-8C81-4040-AA74-CAC406141C4B}" sibTransId="{A5AA1BD2-0F90-47A2-A2D7-CC204950D1C3}"/>
    <dgm:cxn modelId="{E9FA48C9-FA42-492D-B299-6C40AE064DA7}" srcId="{CC9DCA8B-C7C7-49DB-8475-4FDF5469111C}" destId="{FE457B2F-BD1A-4000-AD92-35A76BD8E3FA}" srcOrd="0" destOrd="0" parTransId="{963F314A-F096-43C4-B58A-13E7A6E032F2}" sibTransId="{8995FD94-CCFD-4BFA-874F-1D6D666E008D}"/>
    <dgm:cxn modelId="{CEC768C0-1EDD-4B60-971C-1B75F5AD1BB4}" type="presOf" srcId="{6B7EA52D-B5D4-4BB9-93D5-4390EBFBFC39}" destId="{0BDFD621-6B96-44D8-9AD9-C7417D42A987}" srcOrd="0" destOrd="0" presId="urn:microsoft.com/office/officeart/2005/8/layout/chevron2"/>
    <dgm:cxn modelId="{ACAF5621-FE7A-47B5-95AC-3B72A36C5AEE}" type="presOf" srcId="{E63B1CBA-510A-4E4B-99D2-AA713A73D5E2}" destId="{F61FDB3C-3EAE-4462-9912-6040CE262A8C}" srcOrd="0" destOrd="0" presId="urn:microsoft.com/office/officeart/2005/8/layout/chevron2"/>
    <dgm:cxn modelId="{727186F2-4B29-4DCB-ADB6-4510B4DB6792}" type="presOf" srcId="{3162277C-940D-4BFE-9D87-899D20822193}" destId="{C9067637-310F-4D5F-8303-E8E59D7BB3D6}" srcOrd="0" destOrd="0" presId="urn:microsoft.com/office/officeart/2005/8/layout/chevron2"/>
    <dgm:cxn modelId="{4C58453F-87B7-453B-9C4E-A7D0F3A6D5F5}" srcId="{4DB3851E-4C94-42E7-8C35-994FD7C4DED6}" destId="{CB1319EA-3233-4E3E-803E-CD843D52C212}" srcOrd="0" destOrd="0" parTransId="{503A1A07-2945-4F23-AEFF-F5765F877076}" sibTransId="{6EC07A27-CEB0-4D7F-92B5-1D1E06F9E2A3}"/>
    <dgm:cxn modelId="{DD84DF61-7A91-4DF6-9DDA-90FD6C71E530}" type="presOf" srcId="{E1C66603-F692-4EBA-8B33-C36F55175A92}" destId="{1785D160-526D-46E1-A941-88906F457C33}" srcOrd="0" destOrd="0" presId="urn:microsoft.com/office/officeart/2005/8/layout/chevron2"/>
    <dgm:cxn modelId="{2539EC8C-34AB-4A3C-8F25-9D4DD5B9A88A}" srcId="{CB1319EA-3233-4E3E-803E-CD843D52C212}" destId="{051F5EBD-B32A-43E2-9D2A-765C47803B64}" srcOrd="0" destOrd="0" parTransId="{100E8EF2-E8EB-4F9B-9273-F4E52FD9C28D}" sibTransId="{3A59C84C-DCFD-4F91-903E-8095688CC7AA}"/>
    <dgm:cxn modelId="{93AE5C1B-2904-4164-A8B8-CCD4ABE2B65C}" type="presOf" srcId="{B1D52E92-07AE-4DF9-97B7-41A6A4878C4D}" destId="{736E512B-344D-41F9-A7BB-1B5888CCE6F8}" srcOrd="0" destOrd="0" presId="urn:microsoft.com/office/officeart/2005/8/layout/chevron2"/>
    <dgm:cxn modelId="{41259DCE-E300-45F4-ABFC-20C90E63487A}" type="presOf" srcId="{465D24F3-34E6-4E08-9488-F8E0F8AE5E3A}" destId="{927F67EC-A30F-4B0E-9DC8-2ACE744DE883}" srcOrd="0" destOrd="0" presId="urn:microsoft.com/office/officeart/2005/8/layout/chevron2"/>
    <dgm:cxn modelId="{CF595708-A359-4C8C-89BD-C236E59EC5D0}" srcId="{F4E9BF4D-CBD2-48AE-B412-C7458F1316FB}" destId="{E1C66603-F692-4EBA-8B33-C36F55175A92}" srcOrd="0" destOrd="0" parTransId="{D0FC6C0A-250D-4440-952C-B136CBBAB27D}" sibTransId="{D1819BCF-E9D6-4974-A56D-FC95098164E5}"/>
    <dgm:cxn modelId="{4BB3A84E-73A4-42A1-A815-2D93C2617C0E}" type="presOf" srcId="{FE457B2F-BD1A-4000-AD92-35A76BD8E3FA}" destId="{477AE7B7-287F-47E9-A1AC-6F29F7A31E13}" srcOrd="0" destOrd="0" presId="urn:microsoft.com/office/officeart/2005/8/layout/chevron2"/>
    <dgm:cxn modelId="{1124C11B-923A-49A7-851F-5A4BEACCEF5F}" srcId="{4DB3851E-4C94-42E7-8C35-994FD7C4DED6}" destId="{465D24F3-34E6-4E08-9488-F8E0F8AE5E3A}" srcOrd="3" destOrd="0" parTransId="{D3C7B97A-FCC1-440D-A515-9E09647493DE}" sibTransId="{6B326DD3-9800-41A8-9A76-36829A6AB79B}"/>
    <dgm:cxn modelId="{3D9CD2DC-C46F-49FF-AA7E-B28B81DE1C8B}" type="presOf" srcId="{CC9DCA8B-C7C7-49DB-8475-4FDF5469111C}" destId="{E0F0D307-AE2C-441B-8AB5-BFDEFD8BBCF0}" srcOrd="0" destOrd="0" presId="urn:microsoft.com/office/officeart/2005/8/layout/chevron2"/>
    <dgm:cxn modelId="{658F57F8-45B6-444D-B6F4-122A97B2F27E}" type="presOf" srcId="{F4E9BF4D-CBD2-48AE-B412-C7458F1316FB}" destId="{292E4A0F-2180-45C4-8F13-78B4EED3E7A5}" srcOrd="0" destOrd="0" presId="urn:microsoft.com/office/officeart/2005/8/layout/chevron2"/>
    <dgm:cxn modelId="{11F698AB-1780-4676-8877-92571ABAC0A5}" srcId="{D7886292-F976-45E4-A5B6-7193B5603BA9}" destId="{6B7EA52D-B5D4-4BB9-93D5-4390EBFBFC39}" srcOrd="0" destOrd="0" parTransId="{846B03B0-165C-47A0-B5CA-8C72BBE4BFF8}" sibTransId="{47D56DFD-0D72-4616-8988-C73BE4139381}"/>
    <dgm:cxn modelId="{FDEAF9F5-0191-4FAB-BAC8-0EDDC77CD44D}" type="presOf" srcId="{CB1319EA-3233-4E3E-803E-CD843D52C212}" destId="{FFF127D0-EF6C-42FF-BBE8-A33358A2A842}" srcOrd="0" destOrd="0" presId="urn:microsoft.com/office/officeart/2005/8/layout/chevron2"/>
    <dgm:cxn modelId="{27F3B47A-4DE8-4E09-8B96-4F9FF898967D}" type="presOf" srcId="{D7886292-F976-45E4-A5B6-7193B5603BA9}" destId="{E6C02813-9AD0-42CF-A939-7CA185CF8269}" srcOrd="0" destOrd="0" presId="urn:microsoft.com/office/officeart/2005/8/layout/chevron2"/>
    <dgm:cxn modelId="{8C835DBD-E1B5-4E71-B17C-A238322B77DF}" srcId="{3162277C-940D-4BFE-9D87-899D20822193}" destId="{1DAE8AB1-55EB-42D9-9FAF-B3ADFD41A9C9}" srcOrd="0" destOrd="0" parTransId="{72582CF1-7938-4B6D-9D83-3ED48720DE23}" sibTransId="{919E70C1-1473-4BBA-92DA-28433A7C2A9D}"/>
    <dgm:cxn modelId="{7E66CDAA-E452-41B6-902E-5AD122CD2022}" type="presParOf" srcId="{70B98B79-4CD6-4F90-9AA4-8492251BA790}" destId="{9A8B6256-527A-4C7F-A133-936C51ED3DA7}" srcOrd="0" destOrd="0" presId="urn:microsoft.com/office/officeart/2005/8/layout/chevron2"/>
    <dgm:cxn modelId="{CBD37EA8-2499-491E-B808-5274C654B9B3}" type="presParOf" srcId="{9A8B6256-527A-4C7F-A133-936C51ED3DA7}" destId="{FFF127D0-EF6C-42FF-BBE8-A33358A2A842}" srcOrd="0" destOrd="0" presId="urn:microsoft.com/office/officeart/2005/8/layout/chevron2"/>
    <dgm:cxn modelId="{206916FF-DFAC-49BE-BC4E-29795E4DA56B}" type="presParOf" srcId="{9A8B6256-527A-4C7F-A133-936C51ED3DA7}" destId="{6BD9D704-9790-4D10-A1BD-F52E3999E627}" srcOrd="1" destOrd="0" presId="urn:microsoft.com/office/officeart/2005/8/layout/chevron2"/>
    <dgm:cxn modelId="{674CCF16-8E49-4E7B-8E90-07B0FAC8284B}" type="presParOf" srcId="{70B98B79-4CD6-4F90-9AA4-8492251BA790}" destId="{49D337DE-C25B-4585-9649-4814D1900882}" srcOrd="1" destOrd="0" presId="urn:microsoft.com/office/officeart/2005/8/layout/chevron2"/>
    <dgm:cxn modelId="{E5358596-4615-419A-8B17-3EE9F2237EE9}" type="presParOf" srcId="{70B98B79-4CD6-4F90-9AA4-8492251BA790}" destId="{604C5567-C46E-4CC1-951E-E946B7801CE6}" srcOrd="2" destOrd="0" presId="urn:microsoft.com/office/officeart/2005/8/layout/chevron2"/>
    <dgm:cxn modelId="{31A5B7EA-4411-4E9C-A828-42909BE1464B}" type="presParOf" srcId="{604C5567-C46E-4CC1-951E-E946B7801CE6}" destId="{E0F0D307-AE2C-441B-8AB5-BFDEFD8BBCF0}" srcOrd="0" destOrd="0" presId="urn:microsoft.com/office/officeart/2005/8/layout/chevron2"/>
    <dgm:cxn modelId="{389F656C-79D9-4E7E-BCAF-32D05E887293}" type="presParOf" srcId="{604C5567-C46E-4CC1-951E-E946B7801CE6}" destId="{477AE7B7-287F-47E9-A1AC-6F29F7A31E13}" srcOrd="1" destOrd="0" presId="urn:microsoft.com/office/officeart/2005/8/layout/chevron2"/>
    <dgm:cxn modelId="{69CC8DD6-E77E-498D-8A73-1377F2DC0469}" type="presParOf" srcId="{70B98B79-4CD6-4F90-9AA4-8492251BA790}" destId="{6442F74C-D11B-4DCC-940D-DD4D46635FF2}" srcOrd="3" destOrd="0" presId="urn:microsoft.com/office/officeart/2005/8/layout/chevron2"/>
    <dgm:cxn modelId="{794C5FC3-4C3E-439D-9DFF-BFE623269A66}" type="presParOf" srcId="{70B98B79-4CD6-4F90-9AA4-8492251BA790}" destId="{970C2B5F-7B6B-4BE9-90B6-A2B4C567EA5F}" srcOrd="4" destOrd="0" presId="urn:microsoft.com/office/officeart/2005/8/layout/chevron2"/>
    <dgm:cxn modelId="{DFE47AF5-436A-4F97-A6F7-B486ED620B7A}" type="presParOf" srcId="{970C2B5F-7B6B-4BE9-90B6-A2B4C567EA5F}" destId="{F61FDB3C-3EAE-4462-9912-6040CE262A8C}" srcOrd="0" destOrd="0" presId="urn:microsoft.com/office/officeart/2005/8/layout/chevron2"/>
    <dgm:cxn modelId="{37BA56F6-487A-49A4-B73A-3E1464CC85F2}" type="presParOf" srcId="{970C2B5F-7B6B-4BE9-90B6-A2B4C567EA5F}" destId="{736E512B-344D-41F9-A7BB-1B5888CCE6F8}" srcOrd="1" destOrd="0" presId="urn:microsoft.com/office/officeart/2005/8/layout/chevron2"/>
    <dgm:cxn modelId="{A2720620-2801-4356-866B-D77AAD5BF7F8}" type="presParOf" srcId="{70B98B79-4CD6-4F90-9AA4-8492251BA790}" destId="{5FF97988-5D26-4439-A592-3C9268D22067}" srcOrd="5" destOrd="0" presId="urn:microsoft.com/office/officeart/2005/8/layout/chevron2"/>
    <dgm:cxn modelId="{ADAF046B-8A34-43C6-B6B2-3C15AF29AB97}" type="presParOf" srcId="{70B98B79-4CD6-4F90-9AA4-8492251BA790}" destId="{A38DBCDF-54B1-43C0-8420-7219BCFCC4B4}" srcOrd="6" destOrd="0" presId="urn:microsoft.com/office/officeart/2005/8/layout/chevron2"/>
    <dgm:cxn modelId="{A9C79D9B-F0AF-4A50-9081-9E4E90411844}" type="presParOf" srcId="{A38DBCDF-54B1-43C0-8420-7219BCFCC4B4}" destId="{927F67EC-A30F-4B0E-9DC8-2ACE744DE883}" srcOrd="0" destOrd="0" presId="urn:microsoft.com/office/officeart/2005/8/layout/chevron2"/>
    <dgm:cxn modelId="{F22A816E-341A-4944-B93D-1C13ABEDAFE6}" type="presParOf" srcId="{A38DBCDF-54B1-43C0-8420-7219BCFCC4B4}" destId="{2E1514EA-B5A3-4309-9007-556DF1AF48F2}" srcOrd="1" destOrd="0" presId="urn:microsoft.com/office/officeart/2005/8/layout/chevron2"/>
    <dgm:cxn modelId="{76B8CF0A-FCE5-4280-85F3-16A5E3274E9A}" type="presParOf" srcId="{70B98B79-4CD6-4F90-9AA4-8492251BA790}" destId="{61D7952E-17D7-46DD-9F41-A08FEA2076B1}" srcOrd="7" destOrd="0" presId="urn:microsoft.com/office/officeart/2005/8/layout/chevron2"/>
    <dgm:cxn modelId="{3305F03F-C153-40B1-8475-64589BF265E4}" type="presParOf" srcId="{70B98B79-4CD6-4F90-9AA4-8492251BA790}" destId="{980F7AA5-5A51-4F20-BDC4-33D7ADEAC27F}" srcOrd="8" destOrd="0" presId="urn:microsoft.com/office/officeart/2005/8/layout/chevron2"/>
    <dgm:cxn modelId="{3180A688-0D12-4519-ABA2-8515A0021A78}" type="presParOf" srcId="{980F7AA5-5A51-4F20-BDC4-33D7ADEAC27F}" destId="{C9067637-310F-4D5F-8303-E8E59D7BB3D6}" srcOrd="0" destOrd="0" presId="urn:microsoft.com/office/officeart/2005/8/layout/chevron2"/>
    <dgm:cxn modelId="{EC1EECA1-3C82-4CAE-97BD-4FC11F5E5439}" type="presParOf" srcId="{980F7AA5-5A51-4F20-BDC4-33D7ADEAC27F}" destId="{DDB76D3D-9BD0-4191-A4C7-4532D7F09757}" srcOrd="1" destOrd="0" presId="urn:microsoft.com/office/officeart/2005/8/layout/chevron2"/>
    <dgm:cxn modelId="{D3FC29F3-8D35-4705-8455-5887C1F4AE7D}" type="presParOf" srcId="{70B98B79-4CD6-4F90-9AA4-8492251BA790}" destId="{ED198CE7-D022-4885-9672-077B2B8D22CC}" srcOrd="9" destOrd="0" presId="urn:microsoft.com/office/officeart/2005/8/layout/chevron2"/>
    <dgm:cxn modelId="{615FCC59-7D27-4B75-8527-64E80E734661}" type="presParOf" srcId="{70B98B79-4CD6-4F90-9AA4-8492251BA790}" destId="{BC82327C-E594-40BF-AC4D-FCE5BC1C7669}" srcOrd="10" destOrd="0" presId="urn:microsoft.com/office/officeart/2005/8/layout/chevron2"/>
    <dgm:cxn modelId="{B8591835-C093-4D81-BFA5-C59E2424C2D6}" type="presParOf" srcId="{BC82327C-E594-40BF-AC4D-FCE5BC1C7669}" destId="{E6C02813-9AD0-42CF-A939-7CA185CF8269}" srcOrd="0" destOrd="0" presId="urn:microsoft.com/office/officeart/2005/8/layout/chevron2"/>
    <dgm:cxn modelId="{4FF35399-150D-4D12-9896-06994E5D9DC0}" type="presParOf" srcId="{BC82327C-E594-40BF-AC4D-FCE5BC1C7669}" destId="{0BDFD621-6B96-44D8-9AD9-C7417D42A987}" srcOrd="1" destOrd="0" presId="urn:microsoft.com/office/officeart/2005/8/layout/chevron2"/>
    <dgm:cxn modelId="{F4FD01DC-781D-4157-B013-C0D3E30F377F}" type="presParOf" srcId="{70B98B79-4CD6-4F90-9AA4-8492251BA790}" destId="{260AF6D4-7BE6-4EB5-8813-2376B0B8B43F}" srcOrd="11" destOrd="0" presId="urn:microsoft.com/office/officeart/2005/8/layout/chevron2"/>
    <dgm:cxn modelId="{FCC186E9-F87D-4D4A-BFED-ED5F3913305F}" type="presParOf" srcId="{70B98B79-4CD6-4F90-9AA4-8492251BA790}" destId="{9EABFADF-263D-4170-BAEF-C75533D2E81D}" srcOrd="12" destOrd="0" presId="urn:microsoft.com/office/officeart/2005/8/layout/chevron2"/>
    <dgm:cxn modelId="{88B31255-0974-4293-9AB2-B9416F332B2B}" type="presParOf" srcId="{9EABFADF-263D-4170-BAEF-C75533D2E81D}" destId="{292E4A0F-2180-45C4-8F13-78B4EED3E7A5}" srcOrd="0" destOrd="0" presId="urn:microsoft.com/office/officeart/2005/8/layout/chevron2"/>
    <dgm:cxn modelId="{05FAB2BD-574F-46B4-989C-946C7C3A4685}" type="presParOf" srcId="{9EABFADF-263D-4170-BAEF-C75533D2E81D}" destId="{1785D160-526D-46E1-A941-88906F457C3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927251D-D275-4D57-BDEE-EA764FD7926A}" type="doc">
      <dgm:prSet loTypeId="urn:microsoft.com/office/officeart/2005/8/layout/chevron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3257EAFC-8048-4641-9836-8C652E4B17C4}">
      <dgm:prSet phldrT="[Текст]" phldr="1"/>
      <dgm:spPr/>
      <dgm:t>
        <a:bodyPr/>
        <a:lstStyle/>
        <a:p>
          <a:pPr algn="l"/>
          <a:endParaRPr lang="ru-RU"/>
        </a:p>
      </dgm:t>
    </dgm:pt>
    <dgm:pt modelId="{18F5F9B4-8636-41E0-915A-EC0998716ADF}" type="parTrans" cxnId="{1BD887C5-8D39-4638-B332-AC2C9A74E292}">
      <dgm:prSet/>
      <dgm:spPr/>
      <dgm:t>
        <a:bodyPr/>
        <a:lstStyle/>
        <a:p>
          <a:pPr algn="l"/>
          <a:endParaRPr lang="ru-RU"/>
        </a:p>
      </dgm:t>
    </dgm:pt>
    <dgm:pt modelId="{3576CF4B-7717-4FD6-B170-AF741812015E}" type="sibTrans" cxnId="{1BD887C5-8D39-4638-B332-AC2C9A74E292}">
      <dgm:prSet/>
      <dgm:spPr/>
      <dgm:t>
        <a:bodyPr/>
        <a:lstStyle/>
        <a:p>
          <a:pPr algn="l"/>
          <a:endParaRPr lang="ru-RU"/>
        </a:p>
      </dgm:t>
    </dgm:pt>
    <dgm:pt modelId="{4EA23638-BDAA-40A7-9B2D-4F181C7B74C2}">
      <dgm:prSet phldrT="[Текст]" custT="1"/>
      <dgm:spPr/>
      <dgm:t>
        <a:bodyPr/>
        <a:lstStyle/>
        <a:p>
          <a:pPr algn="l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Самостоятельности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9D167F01-3DB1-4A23-BD19-7F1B055E10E1}" type="parTrans" cxnId="{B9C71579-8D51-43D3-8244-693DA793D0DE}">
      <dgm:prSet/>
      <dgm:spPr/>
      <dgm:t>
        <a:bodyPr/>
        <a:lstStyle/>
        <a:p>
          <a:pPr algn="l"/>
          <a:endParaRPr lang="ru-RU"/>
        </a:p>
      </dgm:t>
    </dgm:pt>
    <dgm:pt modelId="{443FE8E5-C4B2-46EA-A144-5045B5C50CE8}" type="sibTrans" cxnId="{B9C71579-8D51-43D3-8244-693DA793D0DE}">
      <dgm:prSet/>
      <dgm:spPr/>
      <dgm:t>
        <a:bodyPr/>
        <a:lstStyle/>
        <a:p>
          <a:pPr algn="l"/>
          <a:endParaRPr lang="ru-RU"/>
        </a:p>
      </dgm:t>
    </dgm:pt>
    <dgm:pt modelId="{9C952241-8D24-4400-AA1A-37CDBB0A8EE0}">
      <dgm:prSet phldrT="[Текст]" phldr="1"/>
      <dgm:spPr/>
      <dgm:t>
        <a:bodyPr/>
        <a:lstStyle/>
        <a:p>
          <a:pPr algn="l"/>
          <a:endParaRPr lang="ru-RU" dirty="0"/>
        </a:p>
      </dgm:t>
    </dgm:pt>
    <dgm:pt modelId="{CAE7F617-DCAE-4A3F-9403-DD0BCC259B99}" type="parTrans" cxnId="{EC937F58-E9BA-44C2-9779-B2854A2051C8}">
      <dgm:prSet/>
      <dgm:spPr/>
      <dgm:t>
        <a:bodyPr/>
        <a:lstStyle/>
        <a:p>
          <a:pPr algn="l"/>
          <a:endParaRPr lang="ru-RU"/>
        </a:p>
      </dgm:t>
    </dgm:pt>
    <dgm:pt modelId="{558E0D00-EAA3-4D64-A75B-FDE31558A393}" type="sibTrans" cxnId="{EC937F58-E9BA-44C2-9779-B2854A2051C8}">
      <dgm:prSet/>
      <dgm:spPr/>
      <dgm:t>
        <a:bodyPr/>
        <a:lstStyle/>
        <a:p>
          <a:pPr algn="l"/>
          <a:endParaRPr lang="ru-RU"/>
        </a:p>
      </dgm:t>
    </dgm:pt>
    <dgm:pt modelId="{BE2C867B-CA4A-4FC0-9610-BB216B0EF93D}">
      <dgm:prSet phldrT="[Текст]" custT="1"/>
      <dgm:spPr/>
      <dgm:t>
        <a:bodyPr/>
        <a:lstStyle/>
        <a:p>
          <a:pPr algn="l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Доступности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05BD6CA4-DEBC-4AB0-B8B1-0A9EA112DCFF}" type="parTrans" cxnId="{D0E55271-CDBE-4D5C-BED9-582F89AB69A4}">
      <dgm:prSet/>
      <dgm:spPr/>
      <dgm:t>
        <a:bodyPr/>
        <a:lstStyle/>
        <a:p>
          <a:pPr algn="l"/>
          <a:endParaRPr lang="ru-RU"/>
        </a:p>
      </dgm:t>
    </dgm:pt>
    <dgm:pt modelId="{74109E5F-4124-4254-B2D9-C77998CD9802}" type="sibTrans" cxnId="{D0E55271-CDBE-4D5C-BED9-582F89AB69A4}">
      <dgm:prSet/>
      <dgm:spPr/>
      <dgm:t>
        <a:bodyPr/>
        <a:lstStyle/>
        <a:p>
          <a:pPr algn="l"/>
          <a:endParaRPr lang="ru-RU"/>
        </a:p>
      </dgm:t>
    </dgm:pt>
    <dgm:pt modelId="{1B1F7F7B-4D8B-4855-8AD8-20E5A4012C9D}">
      <dgm:prSet phldrT="[Текст]" phldr="1"/>
      <dgm:spPr/>
      <dgm:t>
        <a:bodyPr/>
        <a:lstStyle/>
        <a:p>
          <a:pPr algn="l"/>
          <a:endParaRPr lang="ru-RU"/>
        </a:p>
      </dgm:t>
    </dgm:pt>
    <dgm:pt modelId="{52C72F5F-A91E-46B7-89E5-45FC3E3960C5}" type="parTrans" cxnId="{BFC7ADFC-D31F-4423-B4BF-03A122C56E71}">
      <dgm:prSet/>
      <dgm:spPr/>
      <dgm:t>
        <a:bodyPr/>
        <a:lstStyle/>
        <a:p>
          <a:pPr algn="l"/>
          <a:endParaRPr lang="ru-RU"/>
        </a:p>
      </dgm:t>
    </dgm:pt>
    <dgm:pt modelId="{E20AD01A-AE4F-438C-9070-865A1E2DF49B}" type="sibTrans" cxnId="{BFC7ADFC-D31F-4423-B4BF-03A122C56E71}">
      <dgm:prSet/>
      <dgm:spPr/>
      <dgm:t>
        <a:bodyPr/>
        <a:lstStyle/>
        <a:p>
          <a:pPr algn="l"/>
          <a:endParaRPr lang="ru-RU"/>
        </a:p>
      </dgm:t>
    </dgm:pt>
    <dgm:pt modelId="{2364A0F3-9D1C-4B3E-A8AF-2763CC96F366}">
      <dgm:prSet phldrT="[Текст]" custT="1"/>
      <dgm:spPr/>
      <dgm:t>
        <a:bodyPr/>
        <a:lstStyle/>
        <a:p>
          <a:pPr algn="l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Естественности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8BA47C14-047D-4661-B00A-06996432CFC0}" type="parTrans" cxnId="{56247978-E75F-4EB4-809E-C008FA2F4C1D}">
      <dgm:prSet/>
      <dgm:spPr/>
      <dgm:t>
        <a:bodyPr/>
        <a:lstStyle/>
        <a:p>
          <a:pPr algn="l"/>
          <a:endParaRPr lang="ru-RU"/>
        </a:p>
      </dgm:t>
    </dgm:pt>
    <dgm:pt modelId="{8D622753-AC66-4F85-971C-C583CB5D46CC}" type="sibTrans" cxnId="{56247978-E75F-4EB4-809E-C008FA2F4C1D}">
      <dgm:prSet/>
      <dgm:spPr/>
      <dgm:t>
        <a:bodyPr/>
        <a:lstStyle/>
        <a:p>
          <a:pPr algn="l"/>
          <a:endParaRPr lang="ru-RU"/>
        </a:p>
      </dgm:t>
    </dgm:pt>
    <dgm:pt modelId="{74523CFD-0DB2-43AC-958F-D515E5FB951C}">
      <dgm:prSet phldrT="[Текст]"/>
      <dgm:spPr/>
      <dgm:t>
        <a:bodyPr/>
        <a:lstStyle/>
        <a:p>
          <a:pPr algn="l"/>
          <a:endParaRPr lang="ru-RU" dirty="0"/>
        </a:p>
      </dgm:t>
    </dgm:pt>
    <dgm:pt modelId="{93E990F5-5964-46B9-ABD6-3F2D00F539DB}" type="parTrans" cxnId="{CE836703-7B4A-47AE-8F3E-6E61867D5D45}">
      <dgm:prSet/>
      <dgm:spPr/>
      <dgm:t>
        <a:bodyPr/>
        <a:lstStyle/>
        <a:p>
          <a:pPr algn="l"/>
          <a:endParaRPr lang="ru-RU"/>
        </a:p>
      </dgm:t>
    </dgm:pt>
    <dgm:pt modelId="{A6BC12ED-BAB5-4FB0-8CB9-ADC9DE32CB0F}" type="sibTrans" cxnId="{CE836703-7B4A-47AE-8F3E-6E61867D5D45}">
      <dgm:prSet/>
      <dgm:spPr/>
      <dgm:t>
        <a:bodyPr/>
        <a:lstStyle/>
        <a:p>
          <a:pPr algn="l"/>
          <a:endParaRPr lang="ru-RU"/>
        </a:p>
      </dgm:t>
    </dgm:pt>
    <dgm:pt modelId="{59A60D05-0FC2-421D-A7B8-D41CD235A5EB}">
      <dgm:prSet custT="1"/>
      <dgm:spPr/>
      <dgm:t>
        <a:bodyPr/>
        <a:lstStyle/>
        <a:p>
          <a:pPr algn="l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Наглядности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0DE46509-8ED2-4EEB-BEA2-68006D886451}" type="parTrans" cxnId="{C4856E02-BBAD-45F5-BDB6-8E7A3A1D9A17}">
      <dgm:prSet/>
      <dgm:spPr/>
      <dgm:t>
        <a:bodyPr/>
        <a:lstStyle/>
        <a:p>
          <a:pPr algn="l"/>
          <a:endParaRPr lang="ru-RU"/>
        </a:p>
      </dgm:t>
    </dgm:pt>
    <dgm:pt modelId="{2975DDC4-FEC1-4BAB-8E2F-C6867A77A6B9}" type="sibTrans" cxnId="{C4856E02-BBAD-45F5-BDB6-8E7A3A1D9A17}">
      <dgm:prSet/>
      <dgm:spPr/>
      <dgm:t>
        <a:bodyPr/>
        <a:lstStyle/>
        <a:p>
          <a:pPr algn="l"/>
          <a:endParaRPr lang="ru-RU"/>
        </a:p>
      </dgm:t>
    </dgm:pt>
    <dgm:pt modelId="{56E8552E-7CBA-4042-819D-D6D425A823F1}">
      <dgm:prSet/>
      <dgm:spPr/>
      <dgm:t>
        <a:bodyPr/>
        <a:lstStyle/>
        <a:p>
          <a:pPr algn="l"/>
          <a:endParaRPr lang="ru-RU" dirty="0"/>
        </a:p>
      </dgm:t>
    </dgm:pt>
    <dgm:pt modelId="{4426C4DA-85C8-4EEC-87AC-EF16C7FE135F}" type="parTrans" cxnId="{F3806F88-D46A-4E07-90E6-3B81FF383DF7}">
      <dgm:prSet/>
      <dgm:spPr/>
      <dgm:t>
        <a:bodyPr/>
        <a:lstStyle/>
        <a:p>
          <a:pPr algn="l"/>
          <a:endParaRPr lang="ru-RU"/>
        </a:p>
      </dgm:t>
    </dgm:pt>
    <dgm:pt modelId="{A04BD0C1-6EB4-4B55-89D1-E1D767471463}" type="sibTrans" cxnId="{F3806F88-D46A-4E07-90E6-3B81FF383DF7}">
      <dgm:prSet/>
      <dgm:spPr/>
      <dgm:t>
        <a:bodyPr/>
        <a:lstStyle/>
        <a:p>
          <a:pPr algn="l"/>
          <a:endParaRPr lang="ru-RU"/>
        </a:p>
      </dgm:t>
    </dgm:pt>
    <dgm:pt modelId="{D1D047B9-A0C2-417E-8452-A0D8BA043E98}">
      <dgm:prSet custT="1"/>
      <dgm:spPr/>
      <dgm:t>
        <a:bodyPr/>
        <a:lstStyle/>
        <a:p>
          <a:pPr algn="l"/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Осмысленности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7DE9F22C-132C-430E-8CFA-E7359BCBE675}" type="parTrans" cxnId="{9CEA31AF-E9FF-4C76-B39F-700CD05C03DF}">
      <dgm:prSet/>
      <dgm:spPr/>
      <dgm:t>
        <a:bodyPr/>
        <a:lstStyle/>
        <a:p>
          <a:pPr algn="l"/>
          <a:endParaRPr lang="ru-RU"/>
        </a:p>
      </dgm:t>
    </dgm:pt>
    <dgm:pt modelId="{D6B2D098-06B7-4F4D-9C19-150BB33D4C92}" type="sibTrans" cxnId="{9CEA31AF-E9FF-4C76-B39F-700CD05C03DF}">
      <dgm:prSet/>
      <dgm:spPr/>
      <dgm:t>
        <a:bodyPr/>
        <a:lstStyle/>
        <a:p>
          <a:pPr algn="l"/>
          <a:endParaRPr lang="ru-RU"/>
        </a:p>
      </dgm:t>
    </dgm:pt>
    <dgm:pt modelId="{21E45C8D-3B5F-4523-A6FD-638E28CD9A21}" type="pres">
      <dgm:prSet presAssocID="{9927251D-D275-4D57-BDEE-EA764FD7926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C2AF8D-7500-48F5-A7AD-7FAC1631FF7E}" type="pres">
      <dgm:prSet presAssocID="{3257EAFC-8048-4641-9836-8C652E4B17C4}" presName="composite" presStyleCnt="0"/>
      <dgm:spPr/>
      <dgm:t>
        <a:bodyPr/>
        <a:lstStyle/>
        <a:p>
          <a:endParaRPr lang="ru-RU"/>
        </a:p>
      </dgm:t>
    </dgm:pt>
    <dgm:pt modelId="{E444D4F6-190E-402B-B3BB-301FC2A4A04E}" type="pres">
      <dgm:prSet presAssocID="{3257EAFC-8048-4641-9836-8C652E4B17C4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064584-6C71-4F5A-AF8F-B27EA73D182F}" type="pres">
      <dgm:prSet presAssocID="{3257EAFC-8048-4641-9836-8C652E4B17C4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70BF3A-94FF-4577-89F5-B62C377045F1}" type="pres">
      <dgm:prSet presAssocID="{3576CF4B-7717-4FD6-B170-AF741812015E}" presName="sp" presStyleCnt="0"/>
      <dgm:spPr/>
      <dgm:t>
        <a:bodyPr/>
        <a:lstStyle/>
        <a:p>
          <a:endParaRPr lang="ru-RU"/>
        </a:p>
      </dgm:t>
    </dgm:pt>
    <dgm:pt modelId="{2BF1CF55-6B24-49F9-A719-025DC49F9E95}" type="pres">
      <dgm:prSet presAssocID="{9C952241-8D24-4400-AA1A-37CDBB0A8EE0}" presName="composite" presStyleCnt="0"/>
      <dgm:spPr/>
      <dgm:t>
        <a:bodyPr/>
        <a:lstStyle/>
        <a:p>
          <a:endParaRPr lang="ru-RU"/>
        </a:p>
      </dgm:t>
    </dgm:pt>
    <dgm:pt modelId="{ACF8BEEC-C27A-4AE3-B275-8ED40E0BC341}" type="pres">
      <dgm:prSet presAssocID="{9C952241-8D24-4400-AA1A-37CDBB0A8EE0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EC9B85-0920-4CD2-82FE-8A86C2FC07B5}" type="pres">
      <dgm:prSet presAssocID="{9C952241-8D24-4400-AA1A-37CDBB0A8EE0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CADEFF-1063-4BC5-B5B7-B16CF30E2077}" type="pres">
      <dgm:prSet presAssocID="{558E0D00-EAA3-4D64-A75B-FDE31558A393}" presName="sp" presStyleCnt="0"/>
      <dgm:spPr/>
      <dgm:t>
        <a:bodyPr/>
        <a:lstStyle/>
        <a:p>
          <a:endParaRPr lang="ru-RU"/>
        </a:p>
      </dgm:t>
    </dgm:pt>
    <dgm:pt modelId="{37C7FFFA-6466-4E94-B30A-079880A2B267}" type="pres">
      <dgm:prSet presAssocID="{1B1F7F7B-4D8B-4855-8AD8-20E5A4012C9D}" presName="composite" presStyleCnt="0"/>
      <dgm:spPr/>
      <dgm:t>
        <a:bodyPr/>
        <a:lstStyle/>
        <a:p>
          <a:endParaRPr lang="ru-RU"/>
        </a:p>
      </dgm:t>
    </dgm:pt>
    <dgm:pt modelId="{DEB0AFDB-2CAD-4D04-9BEC-E8BA2417CCCB}" type="pres">
      <dgm:prSet presAssocID="{1B1F7F7B-4D8B-4855-8AD8-20E5A4012C9D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37313E-19B6-4E27-8A46-0323D4F2B96F}" type="pres">
      <dgm:prSet presAssocID="{1B1F7F7B-4D8B-4855-8AD8-20E5A4012C9D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E75001-AE32-4A82-8FA1-CE7CD086D480}" type="pres">
      <dgm:prSet presAssocID="{E20AD01A-AE4F-438C-9070-865A1E2DF49B}" presName="sp" presStyleCnt="0"/>
      <dgm:spPr/>
      <dgm:t>
        <a:bodyPr/>
        <a:lstStyle/>
        <a:p>
          <a:endParaRPr lang="ru-RU"/>
        </a:p>
      </dgm:t>
    </dgm:pt>
    <dgm:pt modelId="{D509AB55-C651-4EC6-9D70-A9EE546BF74D}" type="pres">
      <dgm:prSet presAssocID="{74523CFD-0DB2-43AC-958F-D515E5FB951C}" presName="composite" presStyleCnt="0"/>
      <dgm:spPr/>
      <dgm:t>
        <a:bodyPr/>
        <a:lstStyle/>
        <a:p>
          <a:endParaRPr lang="ru-RU"/>
        </a:p>
      </dgm:t>
    </dgm:pt>
    <dgm:pt modelId="{A91E4DA4-DBCA-4E7E-8446-5A39890D9511}" type="pres">
      <dgm:prSet presAssocID="{74523CFD-0DB2-43AC-958F-D515E5FB951C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AB1A91-E003-414A-A580-2E6875F25885}" type="pres">
      <dgm:prSet presAssocID="{74523CFD-0DB2-43AC-958F-D515E5FB951C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B42BED-F3D4-4A23-B39B-69734F1CC01B}" type="pres">
      <dgm:prSet presAssocID="{A6BC12ED-BAB5-4FB0-8CB9-ADC9DE32CB0F}" presName="sp" presStyleCnt="0"/>
      <dgm:spPr/>
      <dgm:t>
        <a:bodyPr/>
        <a:lstStyle/>
        <a:p>
          <a:endParaRPr lang="ru-RU"/>
        </a:p>
      </dgm:t>
    </dgm:pt>
    <dgm:pt modelId="{6FDDC9AE-4D8C-4EE2-8BCD-43EE3AD724B4}" type="pres">
      <dgm:prSet presAssocID="{56E8552E-7CBA-4042-819D-D6D425A823F1}" presName="composite" presStyleCnt="0"/>
      <dgm:spPr/>
      <dgm:t>
        <a:bodyPr/>
        <a:lstStyle/>
        <a:p>
          <a:endParaRPr lang="ru-RU"/>
        </a:p>
      </dgm:t>
    </dgm:pt>
    <dgm:pt modelId="{879DBC3D-E2B3-4D6E-88B0-B44E4C48E4F5}" type="pres">
      <dgm:prSet presAssocID="{56E8552E-7CBA-4042-819D-D6D425A823F1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3933BA-F359-44EF-B2CF-E8D18A2BDE6D}" type="pres">
      <dgm:prSet presAssocID="{56E8552E-7CBA-4042-819D-D6D425A823F1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EBAB66-19A1-42BA-A59A-58B720C171BF}" type="presOf" srcId="{9C952241-8D24-4400-AA1A-37CDBB0A8EE0}" destId="{ACF8BEEC-C27A-4AE3-B275-8ED40E0BC341}" srcOrd="0" destOrd="0" presId="urn:microsoft.com/office/officeart/2005/8/layout/chevron2"/>
    <dgm:cxn modelId="{44356BF9-27CE-43EA-B9B0-D8C063725EC5}" type="presOf" srcId="{4EA23638-BDAA-40A7-9B2D-4F181C7B74C2}" destId="{72064584-6C71-4F5A-AF8F-B27EA73D182F}" srcOrd="0" destOrd="0" presId="urn:microsoft.com/office/officeart/2005/8/layout/chevron2"/>
    <dgm:cxn modelId="{CE836703-7B4A-47AE-8F3E-6E61867D5D45}" srcId="{9927251D-D275-4D57-BDEE-EA764FD7926A}" destId="{74523CFD-0DB2-43AC-958F-D515E5FB951C}" srcOrd="3" destOrd="0" parTransId="{93E990F5-5964-46B9-ABD6-3F2D00F539DB}" sibTransId="{A6BC12ED-BAB5-4FB0-8CB9-ADC9DE32CB0F}"/>
    <dgm:cxn modelId="{1C1F2AEC-582C-4A28-9EDA-82CE897E6951}" type="presOf" srcId="{1B1F7F7B-4D8B-4855-8AD8-20E5A4012C9D}" destId="{DEB0AFDB-2CAD-4D04-9BEC-E8BA2417CCCB}" srcOrd="0" destOrd="0" presId="urn:microsoft.com/office/officeart/2005/8/layout/chevron2"/>
    <dgm:cxn modelId="{575F7584-F86A-4C94-9C36-F2B7FF16E6B6}" type="presOf" srcId="{56E8552E-7CBA-4042-819D-D6D425A823F1}" destId="{879DBC3D-E2B3-4D6E-88B0-B44E4C48E4F5}" srcOrd="0" destOrd="0" presId="urn:microsoft.com/office/officeart/2005/8/layout/chevron2"/>
    <dgm:cxn modelId="{1BD887C5-8D39-4638-B332-AC2C9A74E292}" srcId="{9927251D-D275-4D57-BDEE-EA764FD7926A}" destId="{3257EAFC-8048-4641-9836-8C652E4B17C4}" srcOrd="0" destOrd="0" parTransId="{18F5F9B4-8636-41E0-915A-EC0998716ADF}" sibTransId="{3576CF4B-7717-4FD6-B170-AF741812015E}"/>
    <dgm:cxn modelId="{562379CC-A923-4B2D-82A4-E2AFBDF6E8C3}" type="presOf" srcId="{9927251D-D275-4D57-BDEE-EA764FD7926A}" destId="{21E45C8D-3B5F-4523-A6FD-638E28CD9A21}" srcOrd="0" destOrd="0" presId="urn:microsoft.com/office/officeart/2005/8/layout/chevron2"/>
    <dgm:cxn modelId="{D0E55271-CDBE-4D5C-BED9-582F89AB69A4}" srcId="{9C952241-8D24-4400-AA1A-37CDBB0A8EE0}" destId="{BE2C867B-CA4A-4FC0-9610-BB216B0EF93D}" srcOrd="0" destOrd="0" parTransId="{05BD6CA4-DEBC-4AB0-B8B1-0A9EA112DCFF}" sibTransId="{74109E5F-4124-4254-B2D9-C77998CD9802}"/>
    <dgm:cxn modelId="{50BB2FB2-064D-45D6-8F2C-F79A0A2447B9}" type="presOf" srcId="{3257EAFC-8048-4641-9836-8C652E4B17C4}" destId="{E444D4F6-190E-402B-B3BB-301FC2A4A04E}" srcOrd="0" destOrd="0" presId="urn:microsoft.com/office/officeart/2005/8/layout/chevron2"/>
    <dgm:cxn modelId="{56247978-E75F-4EB4-809E-C008FA2F4C1D}" srcId="{1B1F7F7B-4D8B-4855-8AD8-20E5A4012C9D}" destId="{2364A0F3-9D1C-4B3E-A8AF-2763CC96F366}" srcOrd="0" destOrd="0" parTransId="{8BA47C14-047D-4661-B00A-06996432CFC0}" sibTransId="{8D622753-AC66-4F85-971C-C583CB5D46CC}"/>
    <dgm:cxn modelId="{9CEA31AF-E9FF-4C76-B39F-700CD05C03DF}" srcId="{56E8552E-7CBA-4042-819D-D6D425A823F1}" destId="{D1D047B9-A0C2-417E-8452-A0D8BA043E98}" srcOrd="0" destOrd="0" parTransId="{7DE9F22C-132C-430E-8CFA-E7359BCBE675}" sibTransId="{D6B2D098-06B7-4F4D-9C19-150BB33D4C92}"/>
    <dgm:cxn modelId="{F3806F88-D46A-4E07-90E6-3B81FF383DF7}" srcId="{9927251D-D275-4D57-BDEE-EA764FD7926A}" destId="{56E8552E-7CBA-4042-819D-D6D425A823F1}" srcOrd="4" destOrd="0" parTransId="{4426C4DA-85C8-4EEC-87AC-EF16C7FE135F}" sibTransId="{A04BD0C1-6EB4-4B55-89D1-E1D767471463}"/>
    <dgm:cxn modelId="{05ABD140-270F-4570-9D83-96E7F7767D17}" type="presOf" srcId="{59A60D05-0FC2-421D-A7B8-D41CD235A5EB}" destId="{AAAB1A91-E003-414A-A580-2E6875F25885}" srcOrd="0" destOrd="0" presId="urn:microsoft.com/office/officeart/2005/8/layout/chevron2"/>
    <dgm:cxn modelId="{BFC7ADFC-D31F-4423-B4BF-03A122C56E71}" srcId="{9927251D-D275-4D57-BDEE-EA764FD7926A}" destId="{1B1F7F7B-4D8B-4855-8AD8-20E5A4012C9D}" srcOrd="2" destOrd="0" parTransId="{52C72F5F-A91E-46B7-89E5-45FC3E3960C5}" sibTransId="{E20AD01A-AE4F-438C-9070-865A1E2DF49B}"/>
    <dgm:cxn modelId="{52EE9046-7B1A-4EBB-AD17-84628F8F1DA1}" type="presOf" srcId="{2364A0F3-9D1C-4B3E-A8AF-2763CC96F366}" destId="{DB37313E-19B6-4E27-8A46-0323D4F2B96F}" srcOrd="0" destOrd="0" presId="urn:microsoft.com/office/officeart/2005/8/layout/chevron2"/>
    <dgm:cxn modelId="{C4856E02-BBAD-45F5-BDB6-8E7A3A1D9A17}" srcId="{74523CFD-0DB2-43AC-958F-D515E5FB951C}" destId="{59A60D05-0FC2-421D-A7B8-D41CD235A5EB}" srcOrd="0" destOrd="0" parTransId="{0DE46509-8ED2-4EEB-BEA2-68006D886451}" sibTransId="{2975DDC4-FEC1-4BAB-8E2F-C6867A77A6B9}"/>
    <dgm:cxn modelId="{EC937F58-E9BA-44C2-9779-B2854A2051C8}" srcId="{9927251D-D275-4D57-BDEE-EA764FD7926A}" destId="{9C952241-8D24-4400-AA1A-37CDBB0A8EE0}" srcOrd="1" destOrd="0" parTransId="{CAE7F617-DCAE-4A3F-9403-DD0BCC259B99}" sibTransId="{558E0D00-EAA3-4D64-A75B-FDE31558A393}"/>
    <dgm:cxn modelId="{B9C71579-8D51-43D3-8244-693DA793D0DE}" srcId="{3257EAFC-8048-4641-9836-8C652E4B17C4}" destId="{4EA23638-BDAA-40A7-9B2D-4F181C7B74C2}" srcOrd="0" destOrd="0" parTransId="{9D167F01-3DB1-4A23-BD19-7F1B055E10E1}" sibTransId="{443FE8E5-C4B2-46EA-A144-5045B5C50CE8}"/>
    <dgm:cxn modelId="{4C8C585C-7FC7-4355-B76C-80D20AF849D3}" type="presOf" srcId="{74523CFD-0DB2-43AC-958F-D515E5FB951C}" destId="{A91E4DA4-DBCA-4E7E-8446-5A39890D9511}" srcOrd="0" destOrd="0" presId="urn:microsoft.com/office/officeart/2005/8/layout/chevron2"/>
    <dgm:cxn modelId="{D5B618CC-6020-4EA3-A54A-52C1F870A7C6}" type="presOf" srcId="{D1D047B9-A0C2-417E-8452-A0D8BA043E98}" destId="{9F3933BA-F359-44EF-B2CF-E8D18A2BDE6D}" srcOrd="0" destOrd="0" presId="urn:microsoft.com/office/officeart/2005/8/layout/chevron2"/>
    <dgm:cxn modelId="{C04C11E8-CF62-4560-80BE-CEEAE5ED9D56}" type="presOf" srcId="{BE2C867B-CA4A-4FC0-9610-BB216B0EF93D}" destId="{6CEC9B85-0920-4CD2-82FE-8A86C2FC07B5}" srcOrd="0" destOrd="0" presId="urn:microsoft.com/office/officeart/2005/8/layout/chevron2"/>
    <dgm:cxn modelId="{236882BC-3961-4A11-8E3D-31FE542CFDA6}" type="presParOf" srcId="{21E45C8D-3B5F-4523-A6FD-638E28CD9A21}" destId="{7AC2AF8D-7500-48F5-A7AD-7FAC1631FF7E}" srcOrd="0" destOrd="0" presId="urn:microsoft.com/office/officeart/2005/8/layout/chevron2"/>
    <dgm:cxn modelId="{FA205BE0-EC04-481B-A892-3A2447D66C48}" type="presParOf" srcId="{7AC2AF8D-7500-48F5-A7AD-7FAC1631FF7E}" destId="{E444D4F6-190E-402B-B3BB-301FC2A4A04E}" srcOrd="0" destOrd="0" presId="urn:microsoft.com/office/officeart/2005/8/layout/chevron2"/>
    <dgm:cxn modelId="{82ECCB43-F7B5-4F5A-B437-49579A63532C}" type="presParOf" srcId="{7AC2AF8D-7500-48F5-A7AD-7FAC1631FF7E}" destId="{72064584-6C71-4F5A-AF8F-B27EA73D182F}" srcOrd="1" destOrd="0" presId="urn:microsoft.com/office/officeart/2005/8/layout/chevron2"/>
    <dgm:cxn modelId="{E7B0344E-049C-4F8A-BB38-A936ED495C7F}" type="presParOf" srcId="{21E45C8D-3B5F-4523-A6FD-638E28CD9A21}" destId="{0370BF3A-94FF-4577-89F5-B62C377045F1}" srcOrd="1" destOrd="0" presId="urn:microsoft.com/office/officeart/2005/8/layout/chevron2"/>
    <dgm:cxn modelId="{91B41939-EC94-4052-9796-104C641C561D}" type="presParOf" srcId="{21E45C8D-3B5F-4523-A6FD-638E28CD9A21}" destId="{2BF1CF55-6B24-49F9-A719-025DC49F9E95}" srcOrd="2" destOrd="0" presId="urn:microsoft.com/office/officeart/2005/8/layout/chevron2"/>
    <dgm:cxn modelId="{86708754-561A-4D6E-99DB-B2037D13AD6C}" type="presParOf" srcId="{2BF1CF55-6B24-49F9-A719-025DC49F9E95}" destId="{ACF8BEEC-C27A-4AE3-B275-8ED40E0BC341}" srcOrd="0" destOrd="0" presId="urn:microsoft.com/office/officeart/2005/8/layout/chevron2"/>
    <dgm:cxn modelId="{355CE30C-B1DC-4FE8-AF24-666B87FBE78F}" type="presParOf" srcId="{2BF1CF55-6B24-49F9-A719-025DC49F9E95}" destId="{6CEC9B85-0920-4CD2-82FE-8A86C2FC07B5}" srcOrd="1" destOrd="0" presId="urn:microsoft.com/office/officeart/2005/8/layout/chevron2"/>
    <dgm:cxn modelId="{2EB8BF95-6A1D-4731-B8A7-6812F3636137}" type="presParOf" srcId="{21E45C8D-3B5F-4523-A6FD-638E28CD9A21}" destId="{14CADEFF-1063-4BC5-B5B7-B16CF30E2077}" srcOrd="3" destOrd="0" presId="urn:microsoft.com/office/officeart/2005/8/layout/chevron2"/>
    <dgm:cxn modelId="{F1AD747C-9165-48D2-AB61-50620EA891A3}" type="presParOf" srcId="{21E45C8D-3B5F-4523-A6FD-638E28CD9A21}" destId="{37C7FFFA-6466-4E94-B30A-079880A2B267}" srcOrd="4" destOrd="0" presId="urn:microsoft.com/office/officeart/2005/8/layout/chevron2"/>
    <dgm:cxn modelId="{C1749244-4C51-4233-8C13-6563FC3DB77D}" type="presParOf" srcId="{37C7FFFA-6466-4E94-B30A-079880A2B267}" destId="{DEB0AFDB-2CAD-4D04-9BEC-E8BA2417CCCB}" srcOrd="0" destOrd="0" presId="urn:microsoft.com/office/officeart/2005/8/layout/chevron2"/>
    <dgm:cxn modelId="{8C84DDD2-B1E2-48CB-B6BF-42AFE37921E5}" type="presParOf" srcId="{37C7FFFA-6466-4E94-B30A-079880A2B267}" destId="{DB37313E-19B6-4E27-8A46-0323D4F2B96F}" srcOrd="1" destOrd="0" presId="urn:microsoft.com/office/officeart/2005/8/layout/chevron2"/>
    <dgm:cxn modelId="{CC3EED9C-3484-4134-8354-277F3796DCCF}" type="presParOf" srcId="{21E45C8D-3B5F-4523-A6FD-638E28CD9A21}" destId="{6BE75001-AE32-4A82-8FA1-CE7CD086D480}" srcOrd="5" destOrd="0" presId="urn:microsoft.com/office/officeart/2005/8/layout/chevron2"/>
    <dgm:cxn modelId="{99ADEB3F-D774-4EC3-87F2-701BE1A3F1D6}" type="presParOf" srcId="{21E45C8D-3B5F-4523-A6FD-638E28CD9A21}" destId="{D509AB55-C651-4EC6-9D70-A9EE546BF74D}" srcOrd="6" destOrd="0" presId="urn:microsoft.com/office/officeart/2005/8/layout/chevron2"/>
    <dgm:cxn modelId="{4282170B-CBCB-4270-A55F-4D6EECA061AF}" type="presParOf" srcId="{D509AB55-C651-4EC6-9D70-A9EE546BF74D}" destId="{A91E4DA4-DBCA-4E7E-8446-5A39890D9511}" srcOrd="0" destOrd="0" presId="urn:microsoft.com/office/officeart/2005/8/layout/chevron2"/>
    <dgm:cxn modelId="{F81DE115-E51C-4D1B-BBB2-CE33CACFDB5E}" type="presParOf" srcId="{D509AB55-C651-4EC6-9D70-A9EE546BF74D}" destId="{AAAB1A91-E003-414A-A580-2E6875F25885}" srcOrd="1" destOrd="0" presId="urn:microsoft.com/office/officeart/2005/8/layout/chevron2"/>
    <dgm:cxn modelId="{BE5231E6-8CA2-4F3D-A623-0D45766B9F19}" type="presParOf" srcId="{21E45C8D-3B5F-4523-A6FD-638E28CD9A21}" destId="{9CB42BED-F3D4-4A23-B39B-69734F1CC01B}" srcOrd="7" destOrd="0" presId="urn:microsoft.com/office/officeart/2005/8/layout/chevron2"/>
    <dgm:cxn modelId="{E476E129-DDBF-4BBD-95F3-805EC333645C}" type="presParOf" srcId="{21E45C8D-3B5F-4523-A6FD-638E28CD9A21}" destId="{6FDDC9AE-4D8C-4EE2-8BCD-43EE3AD724B4}" srcOrd="8" destOrd="0" presId="urn:microsoft.com/office/officeart/2005/8/layout/chevron2"/>
    <dgm:cxn modelId="{82B646C1-1B75-450D-8B7E-193E1FBD3208}" type="presParOf" srcId="{6FDDC9AE-4D8C-4EE2-8BCD-43EE3AD724B4}" destId="{879DBC3D-E2B3-4D6E-88B0-B44E4C48E4F5}" srcOrd="0" destOrd="0" presId="urn:microsoft.com/office/officeart/2005/8/layout/chevron2"/>
    <dgm:cxn modelId="{31146413-30E5-4916-95FD-8D68C483DB0A}" type="presParOf" srcId="{6FDDC9AE-4D8C-4EE2-8BCD-43EE3AD724B4}" destId="{9F3933BA-F359-44EF-B2CF-E8D18A2BDE6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43F1006-455A-4C23-BA4F-7AEA04BF27BF}" type="doc">
      <dgm:prSet loTypeId="urn:microsoft.com/office/officeart/2005/8/layout/vList4#1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12B1414E-3229-4E84-A21D-C292788787F3}">
      <dgm:prSet phldrT="[Текст]" custT="1"/>
      <dgm:spPr/>
      <dgm:t>
        <a:bodyPr/>
        <a:lstStyle/>
        <a:p>
          <a:pPr algn="ctr">
            <a:lnSpc>
              <a:spcPct val="100000"/>
            </a:lnSpc>
          </a:pPr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Урочная деятельность</a:t>
          </a:r>
          <a:endParaRPr lang="ru-RU" sz="2200" dirty="0">
            <a:latin typeface="Times New Roman" pitchFamily="18" charset="0"/>
            <a:cs typeface="Times New Roman" pitchFamily="18" charset="0"/>
          </a:endParaRPr>
        </a:p>
      </dgm:t>
    </dgm:pt>
    <dgm:pt modelId="{73CE4D7F-A090-49ED-8EA8-12D76EA24353}" type="parTrans" cxnId="{AA458397-EDBA-4BFB-895E-3A1A10B6FAA7}">
      <dgm:prSet/>
      <dgm:spPr/>
      <dgm:t>
        <a:bodyPr/>
        <a:lstStyle/>
        <a:p>
          <a:endParaRPr lang="ru-RU"/>
        </a:p>
      </dgm:t>
    </dgm:pt>
    <dgm:pt modelId="{6CE9C641-DB23-4E26-ADB6-FF7D9841B64D}" type="sibTrans" cxnId="{AA458397-EDBA-4BFB-895E-3A1A10B6FAA7}">
      <dgm:prSet/>
      <dgm:spPr/>
      <dgm:t>
        <a:bodyPr/>
        <a:lstStyle/>
        <a:p>
          <a:endParaRPr lang="ru-RU"/>
        </a:p>
      </dgm:t>
    </dgm:pt>
    <dgm:pt modelId="{B1DD880E-3460-4A59-9751-0ACB05BE4659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создание презентаций</a:t>
          </a:r>
          <a:endParaRPr lang="ru-RU" sz="2200" dirty="0">
            <a:latin typeface="Times New Roman" pitchFamily="18" charset="0"/>
            <a:cs typeface="Times New Roman" pitchFamily="18" charset="0"/>
          </a:endParaRPr>
        </a:p>
      </dgm:t>
    </dgm:pt>
    <dgm:pt modelId="{0BADE408-0106-423D-B625-87A736858DF4}" type="parTrans" cxnId="{6B2B633F-BA4C-420F-A1BF-24F1B55D66EE}">
      <dgm:prSet/>
      <dgm:spPr/>
      <dgm:t>
        <a:bodyPr/>
        <a:lstStyle/>
        <a:p>
          <a:endParaRPr lang="ru-RU"/>
        </a:p>
      </dgm:t>
    </dgm:pt>
    <dgm:pt modelId="{785D0EEE-D4F8-4827-ADD9-EC659977EEDA}" type="sibTrans" cxnId="{6B2B633F-BA4C-420F-A1BF-24F1B55D66EE}">
      <dgm:prSet/>
      <dgm:spPr/>
      <dgm:t>
        <a:bodyPr/>
        <a:lstStyle/>
        <a:p>
          <a:endParaRPr lang="ru-RU"/>
        </a:p>
      </dgm:t>
    </dgm:pt>
    <dgm:pt modelId="{804148F5-627A-4542-AF2F-1D03EEE9260D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моделирование,</a:t>
          </a:r>
          <a:endParaRPr lang="ru-RU" sz="2200" dirty="0">
            <a:latin typeface="Times New Roman" pitchFamily="18" charset="0"/>
            <a:cs typeface="Times New Roman" pitchFamily="18" charset="0"/>
          </a:endParaRPr>
        </a:p>
      </dgm:t>
    </dgm:pt>
    <dgm:pt modelId="{B8097F04-44F7-4A0E-917A-4385AB701D9D}" type="sibTrans" cxnId="{06844890-F804-462A-AD6B-332E6E3DBB4C}">
      <dgm:prSet/>
      <dgm:spPr/>
      <dgm:t>
        <a:bodyPr/>
        <a:lstStyle/>
        <a:p>
          <a:endParaRPr lang="ru-RU"/>
        </a:p>
      </dgm:t>
    </dgm:pt>
    <dgm:pt modelId="{BE5A1513-F733-408B-A4B5-3D88808A1A76}" type="parTrans" cxnId="{06844890-F804-462A-AD6B-332E6E3DBB4C}">
      <dgm:prSet/>
      <dgm:spPr/>
      <dgm:t>
        <a:bodyPr/>
        <a:lstStyle/>
        <a:p>
          <a:endParaRPr lang="ru-RU"/>
        </a:p>
      </dgm:t>
    </dgm:pt>
    <dgm:pt modelId="{53F9435A-4C55-4E1A-BC64-1DEFD149172D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практические и лабораторные занятия, </a:t>
          </a:r>
          <a:endParaRPr lang="ru-RU" sz="2200" dirty="0">
            <a:latin typeface="Times New Roman" pitchFamily="18" charset="0"/>
            <a:cs typeface="Times New Roman" pitchFamily="18" charset="0"/>
          </a:endParaRPr>
        </a:p>
      </dgm:t>
    </dgm:pt>
    <dgm:pt modelId="{BC2B5182-D964-4B18-8220-C56B97AC6422}" type="sibTrans" cxnId="{124E749C-4AA9-4B7F-A1A1-D1B568C4E205}">
      <dgm:prSet/>
      <dgm:spPr/>
      <dgm:t>
        <a:bodyPr/>
        <a:lstStyle/>
        <a:p>
          <a:endParaRPr lang="ru-RU"/>
        </a:p>
      </dgm:t>
    </dgm:pt>
    <dgm:pt modelId="{1452D988-2FF5-4904-AB22-203F9CAFB8D6}" type="parTrans" cxnId="{124E749C-4AA9-4B7F-A1A1-D1B568C4E205}">
      <dgm:prSet/>
      <dgm:spPr/>
      <dgm:t>
        <a:bodyPr/>
        <a:lstStyle/>
        <a:p>
          <a:endParaRPr lang="ru-RU"/>
        </a:p>
      </dgm:t>
    </dgm:pt>
    <dgm:pt modelId="{244151DB-827D-4CEA-AC7C-4A40DF07F8C9}">
      <dgm:prSet phldrT="[Текст]" custT="1"/>
      <dgm:spPr/>
      <dgm:t>
        <a:bodyPr/>
        <a:lstStyle/>
        <a:p>
          <a:pPr algn="ctr">
            <a:lnSpc>
              <a:spcPct val="100000"/>
            </a:lnSpc>
          </a:pPr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открытые уроки,</a:t>
          </a:r>
          <a:endParaRPr lang="ru-RU" sz="2200" dirty="0">
            <a:latin typeface="Times New Roman" pitchFamily="18" charset="0"/>
            <a:cs typeface="Times New Roman" pitchFamily="18" charset="0"/>
          </a:endParaRPr>
        </a:p>
      </dgm:t>
    </dgm:pt>
    <dgm:pt modelId="{50DBB212-C553-4B62-8921-34F5D9D355D9}" type="sibTrans" cxnId="{5FC0BED4-F27E-4FE9-BDC0-170427D3AA52}">
      <dgm:prSet/>
      <dgm:spPr/>
      <dgm:t>
        <a:bodyPr/>
        <a:lstStyle/>
        <a:p>
          <a:endParaRPr lang="ru-RU"/>
        </a:p>
      </dgm:t>
    </dgm:pt>
    <dgm:pt modelId="{2DB5D436-ECFE-4904-A903-3FCC779E6760}" type="parTrans" cxnId="{5FC0BED4-F27E-4FE9-BDC0-170427D3AA52}">
      <dgm:prSet/>
      <dgm:spPr/>
      <dgm:t>
        <a:bodyPr/>
        <a:lstStyle/>
        <a:p>
          <a:endParaRPr lang="ru-RU"/>
        </a:p>
      </dgm:t>
    </dgm:pt>
    <dgm:pt modelId="{7B630412-57BF-472C-B64B-CC79C3DD3ED7}">
      <dgm:prSet custT="1"/>
      <dgm:spPr/>
      <dgm:t>
        <a:bodyPr/>
        <a:lstStyle/>
        <a:p>
          <a:pPr algn="ctr">
            <a:lnSpc>
              <a:spcPct val="100000"/>
            </a:lnSpc>
          </a:pPr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мастер-класс,</a:t>
          </a:r>
          <a:endParaRPr lang="ru-RU" sz="2200" dirty="0">
            <a:latin typeface="Times New Roman" pitchFamily="18" charset="0"/>
            <a:cs typeface="Times New Roman" pitchFamily="18" charset="0"/>
          </a:endParaRPr>
        </a:p>
      </dgm:t>
    </dgm:pt>
    <dgm:pt modelId="{3CAA1019-C882-4657-ABBA-DF9B3FBFD1A7}" type="sibTrans" cxnId="{F6928A3E-C193-4F6D-B880-28FAEFF810C5}">
      <dgm:prSet/>
      <dgm:spPr/>
      <dgm:t>
        <a:bodyPr/>
        <a:lstStyle/>
        <a:p>
          <a:endParaRPr lang="ru-RU"/>
        </a:p>
      </dgm:t>
    </dgm:pt>
    <dgm:pt modelId="{5E466FFD-2F10-4893-AD26-090E75A81E30}" type="parTrans" cxnId="{F6928A3E-C193-4F6D-B880-28FAEFF810C5}">
      <dgm:prSet/>
      <dgm:spPr/>
      <dgm:t>
        <a:bodyPr/>
        <a:lstStyle/>
        <a:p>
          <a:endParaRPr lang="ru-RU"/>
        </a:p>
      </dgm:t>
    </dgm:pt>
    <dgm:pt modelId="{EEE913BD-9804-4917-9D5F-BE74CD6FC993}">
      <dgm:prSet custT="1"/>
      <dgm:spPr/>
      <dgm:t>
        <a:bodyPr/>
        <a:lstStyle/>
        <a:p>
          <a:pPr algn="l"/>
          <a:endParaRPr lang="ru-RU" sz="2600" dirty="0" smtClean="0">
            <a:latin typeface="Times New Roman" pitchFamily="18" charset="0"/>
            <a:cs typeface="Times New Roman" pitchFamily="18" charset="0"/>
          </a:endParaRPr>
        </a:p>
      </dgm:t>
    </dgm:pt>
    <dgm:pt modelId="{ED9B739C-FF3F-4CBF-9DEB-F152D6476D71}">
      <dgm:prSet custT="1"/>
      <dgm:spPr/>
      <dgm:t>
        <a:bodyPr/>
        <a:lstStyle/>
        <a:p>
          <a:pPr algn="ctr"/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участие в олимпиадах, конкурсах и конференциях</a:t>
          </a:r>
        </a:p>
      </dgm:t>
    </dgm:pt>
    <dgm:pt modelId="{9E2EE302-D7C0-4790-9BB5-5F8CD60B97FE}">
      <dgm:prSet custT="1"/>
      <dgm:spPr/>
      <dgm:t>
        <a:bodyPr/>
        <a:lstStyle/>
        <a:p>
          <a:pPr algn="ctr"/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создание и реализация проектов,</a:t>
          </a:r>
        </a:p>
      </dgm:t>
    </dgm:pt>
    <dgm:pt modelId="{578F7AFC-683B-4027-AD8A-926788DB23EA}">
      <dgm:prSet phldrT="[Текст]" custT="1"/>
      <dgm:spPr/>
      <dgm:t>
        <a:bodyPr/>
        <a:lstStyle/>
        <a:p>
          <a:pPr algn="ctr"/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проведение доп.занятий,</a:t>
          </a:r>
          <a:endParaRPr lang="ru-RU" sz="2200" dirty="0">
            <a:latin typeface="Times New Roman" pitchFamily="18" charset="0"/>
            <a:cs typeface="Times New Roman" pitchFamily="18" charset="0"/>
          </a:endParaRPr>
        </a:p>
      </dgm:t>
    </dgm:pt>
    <dgm:pt modelId="{AED6FA6F-FED2-4E2B-82B5-0DACCD8110AA}">
      <dgm:prSet phldrT="[Текст]" custT="1"/>
      <dgm:spPr/>
      <dgm:t>
        <a:bodyPr/>
        <a:lstStyle/>
        <a:p>
          <a:pPr algn="l"/>
          <a:endParaRPr lang="ru-RU" sz="2200" dirty="0" smtClean="0"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2200" dirty="0" smtClean="0">
              <a:latin typeface="Times New Roman" pitchFamily="18" charset="0"/>
              <a:cs typeface="Times New Roman" pitchFamily="18" charset="0"/>
            </a:rPr>
            <a:t>Внеурочная деятельность</a:t>
          </a:r>
          <a:endParaRPr lang="ru-RU" sz="2200" dirty="0">
            <a:latin typeface="Times New Roman" pitchFamily="18" charset="0"/>
            <a:cs typeface="Times New Roman" pitchFamily="18" charset="0"/>
          </a:endParaRPr>
        </a:p>
      </dgm:t>
    </dgm:pt>
    <dgm:pt modelId="{AEA53532-8E32-4B06-BB15-62217794E3E2}" type="sibTrans" cxnId="{91DADA59-5139-4F8E-AA92-99AA3019C89E}">
      <dgm:prSet/>
      <dgm:spPr/>
      <dgm:t>
        <a:bodyPr/>
        <a:lstStyle/>
        <a:p>
          <a:endParaRPr lang="ru-RU"/>
        </a:p>
      </dgm:t>
    </dgm:pt>
    <dgm:pt modelId="{CEABF48D-5A96-4C89-936D-FA48C233D338}" type="parTrans" cxnId="{91DADA59-5139-4F8E-AA92-99AA3019C89E}">
      <dgm:prSet/>
      <dgm:spPr/>
      <dgm:t>
        <a:bodyPr/>
        <a:lstStyle/>
        <a:p>
          <a:endParaRPr lang="ru-RU"/>
        </a:p>
      </dgm:t>
    </dgm:pt>
    <dgm:pt modelId="{CFCDEB23-E0CE-49A9-8F06-F1D9236942F5}" type="sibTrans" cxnId="{D4F88242-13E8-4D9B-9914-972AE7BC9764}">
      <dgm:prSet/>
      <dgm:spPr/>
      <dgm:t>
        <a:bodyPr/>
        <a:lstStyle/>
        <a:p>
          <a:endParaRPr lang="ru-RU"/>
        </a:p>
      </dgm:t>
    </dgm:pt>
    <dgm:pt modelId="{93F915CB-D1A7-4D47-B322-5605A9146897}" type="parTrans" cxnId="{D4F88242-13E8-4D9B-9914-972AE7BC9764}">
      <dgm:prSet/>
      <dgm:spPr/>
      <dgm:t>
        <a:bodyPr/>
        <a:lstStyle/>
        <a:p>
          <a:endParaRPr lang="ru-RU"/>
        </a:p>
      </dgm:t>
    </dgm:pt>
    <dgm:pt modelId="{0FCA4307-9AAF-45CB-B42D-B96A8F93DEAE}" type="sibTrans" cxnId="{752B6A07-262A-49C9-9E82-48F3B2AACD52}">
      <dgm:prSet/>
      <dgm:spPr/>
      <dgm:t>
        <a:bodyPr/>
        <a:lstStyle/>
        <a:p>
          <a:endParaRPr lang="ru-RU"/>
        </a:p>
      </dgm:t>
    </dgm:pt>
    <dgm:pt modelId="{F6D04F9F-9C91-4118-9368-AAE06952DC05}" type="parTrans" cxnId="{752B6A07-262A-49C9-9E82-48F3B2AACD52}">
      <dgm:prSet/>
      <dgm:spPr/>
      <dgm:t>
        <a:bodyPr/>
        <a:lstStyle/>
        <a:p>
          <a:endParaRPr lang="ru-RU"/>
        </a:p>
      </dgm:t>
    </dgm:pt>
    <dgm:pt modelId="{17AFEE52-1EF3-4DD2-B8C8-9D65C7F111AF}" type="sibTrans" cxnId="{29D83BC5-2E84-4F80-86EB-0F016C8D7EFB}">
      <dgm:prSet/>
      <dgm:spPr/>
      <dgm:t>
        <a:bodyPr/>
        <a:lstStyle/>
        <a:p>
          <a:endParaRPr lang="ru-RU"/>
        </a:p>
      </dgm:t>
    </dgm:pt>
    <dgm:pt modelId="{D3236A71-4D52-407C-B2A9-1C36A632ACE1}" type="parTrans" cxnId="{29D83BC5-2E84-4F80-86EB-0F016C8D7EFB}">
      <dgm:prSet/>
      <dgm:spPr/>
      <dgm:t>
        <a:bodyPr/>
        <a:lstStyle/>
        <a:p>
          <a:endParaRPr lang="ru-RU"/>
        </a:p>
      </dgm:t>
    </dgm:pt>
    <dgm:pt modelId="{F53C8DFD-DDF3-47A8-8C9C-3E64C21228BC}" type="sibTrans" cxnId="{F681967E-9E1A-4CCA-80B3-36DE424D91D3}">
      <dgm:prSet/>
      <dgm:spPr/>
      <dgm:t>
        <a:bodyPr/>
        <a:lstStyle/>
        <a:p>
          <a:endParaRPr lang="ru-RU"/>
        </a:p>
      </dgm:t>
    </dgm:pt>
    <dgm:pt modelId="{AF879E47-F4A5-4147-AE16-43EEFED93C45}" type="parTrans" cxnId="{F681967E-9E1A-4CCA-80B3-36DE424D91D3}">
      <dgm:prSet/>
      <dgm:spPr/>
      <dgm:t>
        <a:bodyPr/>
        <a:lstStyle/>
        <a:p>
          <a:endParaRPr lang="ru-RU"/>
        </a:p>
      </dgm:t>
    </dgm:pt>
    <dgm:pt modelId="{D6F559E5-4868-45B8-B6F6-D11720028EC0}" type="pres">
      <dgm:prSet presAssocID="{A43F1006-455A-4C23-BA4F-7AEA04BF27BF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AEA99E4-9C20-4181-A477-A805BDFDE775}" type="pres">
      <dgm:prSet presAssocID="{12B1414E-3229-4E84-A21D-C292788787F3}" presName="comp" presStyleCnt="0"/>
      <dgm:spPr/>
      <dgm:t>
        <a:bodyPr/>
        <a:lstStyle/>
        <a:p>
          <a:endParaRPr lang="ru-RU"/>
        </a:p>
      </dgm:t>
    </dgm:pt>
    <dgm:pt modelId="{38F167B5-10A4-4DC5-AAE8-F547314BA754}" type="pres">
      <dgm:prSet presAssocID="{12B1414E-3229-4E84-A21D-C292788787F3}" presName="box" presStyleLbl="node1" presStyleIdx="0" presStyleCnt="2" custScaleY="113499"/>
      <dgm:spPr/>
      <dgm:t>
        <a:bodyPr/>
        <a:lstStyle/>
        <a:p>
          <a:endParaRPr lang="ru-RU"/>
        </a:p>
      </dgm:t>
    </dgm:pt>
    <dgm:pt modelId="{6E1ED528-3EF7-4B9C-892E-FB18DC0C6672}" type="pres">
      <dgm:prSet presAssocID="{12B1414E-3229-4E84-A21D-C292788787F3}" presName="img" presStyleLbl="fgImgPlace1" presStyleIdx="0" presStyleCnt="2" custScaleX="117278" custScaleY="144902" custLinFactNeighborX="2787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B40A2E1-E19F-4A39-86BB-68A04708A116}" type="pres">
      <dgm:prSet presAssocID="{12B1414E-3229-4E84-A21D-C292788787F3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17C30F-54E5-494B-B66D-648D3E54496B}" type="pres">
      <dgm:prSet presAssocID="{6CE9C641-DB23-4E26-ADB6-FF7D9841B64D}" presName="spacer" presStyleCnt="0"/>
      <dgm:spPr/>
      <dgm:t>
        <a:bodyPr/>
        <a:lstStyle/>
        <a:p>
          <a:endParaRPr lang="ru-RU"/>
        </a:p>
      </dgm:t>
    </dgm:pt>
    <dgm:pt modelId="{A664CEF8-6691-4B1E-B96A-8D65E5A41925}" type="pres">
      <dgm:prSet presAssocID="{AED6FA6F-FED2-4E2B-82B5-0DACCD8110AA}" presName="comp" presStyleCnt="0"/>
      <dgm:spPr/>
      <dgm:t>
        <a:bodyPr/>
        <a:lstStyle/>
        <a:p>
          <a:endParaRPr lang="ru-RU"/>
        </a:p>
      </dgm:t>
    </dgm:pt>
    <dgm:pt modelId="{4F965B17-481C-4F94-A9AE-0B30FDC74748}" type="pres">
      <dgm:prSet presAssocID="{AED6FA6F-FED2-4E2B-82B5-0DACCD8110AA}" presName="box" presStyleLbl="node1" presStyleIdx="1" presStyleCnt="2" custScaleY="108108"/>
      <dgm:spPr/>
      <dgm:t>
        <a:bodyPr/>
        <a:lstStyle/>
        <a:p>
          <a:endParaRPr lang="ru-RU"/>
        </a:p>
      </dgm:t>
    </dgm:pt>
    <dgm:pt modelId="{ABE45620-9F92-4704-B21F-39CA8E451048}" type="pres">
      <dgm:prSet presAssocID="{AED6FA6F-FED2-4E2B-82B5-0DACCD8110AA}" presName="img" presStyleLbl="fgImgPlace1" presStyleIdx="1" presStyleCnt="2" custScaleX="125696" custScaleY="128969" custLinFactNeighborX="6969" custLinFactNeighborY="9122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8229C86-019C-4312-BC04-84FE82625FAF}" type="pres">
      <dgm:prSet presAssocID="{AED6FA6F-FED2-4E2B-82B5-0DACCD8110AA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DADA59-5139-4F8E-AA92-99AA3019C89E}" srcId="{A43F1006-455A-4C23-BA4F-7AEA04BF27BF}" destId="{AED6FA6F-FED2-4E2B-82B5-0DACCD8110AA}" srcOrd="1" destOrd="0" parTransId="{CEABF48D-5A96-4C89-936D-FA48C233D338}" sibTransId="{AEA53532-8E32-4B06-BB15-62217794E3E2}"/>
    <dgm:cxn modelId="{4704641D-B369-4B4C-83BD-FC9BBE5477E8}" type="presOf" srcId="{53F9435A-4C55-4E1A-BC64-1DEFD149172D}" destId="{0B40A2E1-E19F-4A39-86BB-68A04708A116}" srcOrd="1" destOrd="3" presId="urn:microsoft.com/office/officeart/2005/8/layout/vList4#1"/>
    <dgm:cxn modelId="{124E749C-4AA9-4B7F-A1A1-D1B568C4E205}" srcId="{12B1414E-3229-4E84-A21D-C292788787F3}" destId="{53F9435A-4C55-4E1A-BC64-1DEFD149172D}" srcOrd="2" destOrd="0" parTransId="{1452D988-2FF5-4904-AB22-203F9CAFB8D6}" sibTransId="{BC2B5182-D964-4B18-8220-C56B97AC6422}"/>
    <dgm:cxn modelId="{C2D9487C-4A19-4390-ADDE-66E2E36A321A}" type="presOf" srcId="{53F9435A-4C55-4E1A-BC64-1DEFD149172D}" destId="{38F167B5-10A4-4DC5-AAE8-F547314BA754}" srcOrd="0" destOrd="3" presId="urn:microsoft.com/office/officeart/2005/8/layout/vList4#1"/>
    <dgm:cxn modelId="{6B2B633F-BA4C-420F-A1BF-24F1B55D66EE}" srcId="{12B1414E-3229-4E84-A21D-C292788787F3}" destId="{B1DD880E-3460-4A59-9751-0ACB05BE4659}" srcOrd="4" destOrd="0" parTransId="{0BADE408-0106-423D-B625-87A736858DF4}" sibTransId="{785D0EEE-D4F8-4827-ADD9-EC659977EEDA}"/>
    <dgm:cxn modelId="{0A7ABB26-4295-4E09-BBCF-7BE230616D56}" type="presOf" srcId="{7B630412-57BF-472C-B64B-CC79C3DD3ED7}" destId="{0B40A2E1-E19F-4A39-86BB-68A04708A116}" srcOrd="1" destOrd="2" presId="urn:microsoft.com/office/officeart/2005/8/layout/vList4#1"/>
    <dgm:cxn modelId="{A9E01E1B-C847-4999-9CA3-D6257658CAAF}" type="presOf" srcId="{244151DB-827D-4CEA-AC7C-4A40DF07F8C9}" destId="{38F167B5-10A4-4DC5-AAE8-F547314BA754}" srcOrd="0" destOrd="1" presId="urn:microsoft.com/office/officeart/2005/8/layout/vList4#1"/>
    <dgm:cxn modelId="{3DB7285D-A118-4484-BE4C-D3D6086EB6AC}" type="presOf" srcId="{244151DB-827D-4CEA-AC7C-4A40DF07F8C9}" destId="{0B40A2E1-E19F-4A39-86BB-68A04708A116}" srcOrd="1" destOrd="1" presId="urn:microsoft.com/office/officeart/2005/8/layout/vList4#1"/>
    <dgm:cxn modelId="{06844890-F804-462A-AD6B-332E6E3DBB4C}" srcId="{12B1414E-3229-4E84-A21D-C292788787F3}" destId="{804148F5-627A-4542-AF2F-1D03EEE9260D}" srcOrd="3" destOrd="0" parTransId="{BE5A1513-F733-408B-A4B5-3D88808A1A76}" sibTransId="{B8097F04-44F7-4A0E-917A-4385AB701D9D}"/>
    <dgm:cxn modelId="{F6029145-A3F5-48FB-96D1-CBDBEBFF4F4B}" type="presOf" srcId="{9E2EE302-D7C0-4790-9BB5-5F8CD60B97FE}" destId="{4F965B17-481C-4F94-A9AE-0B30FDC74748}" srcOrd="0" destOrd="2" presId="urn:microsoft.com/office/officeart/2005/8/layout/vList4#1"/>
    <dgm:cxn modelId="{4DA6F488-1F4A-4277-9FC0-CA22770805BF}" type="presOf" srcId="{12B1414E-3229-4E84-A21D-C292788787F3}" destId="{38F167B5-10A4-4DC5-AAE8-F547314BA754}" srcOrd="0" destOrd="0" presId="urn:microsoft.com/office/officeart/2005/8/layout/vList4#1"/>
    <dgm:cxn modelId="{190CCD80-DA18-4593-A852-B81F964DC6E1}" type="presOf" srcId="{7B630412-57BF-472C-B64B-CC79C3DD3ED7}" destId="{38F167B5-10A4-4DC5-AAE8-F547314BA754}" srcOrd="0" destOrd="2" presId="urn:microsoft.com/office/officeart/2005/8/layout/vList4#1"/>
    <dgm:cxn modelId="{B89CF8C1-3FE3-4162-B0A5-8CF65F07CBF2}" type="presOf" srcId="{A43F1006-455A-4C23-BA4F-7AEA04BF27BF}" destId="{D6F559E5-4868-45B8-B6F6-D11720028EC0}" srcOrd="0" destOrd="0" presId="urn:microsoft.com/office/officeart/2005/8/layout/vList4#1"/>
    <dgm:cxn modelId="{752B6A07-262A-49C9-9E82-48F3B2AACD52}" srcId="{AED6FA6F-FED2-4E2B-82B5-0DACCD8110AA}" destId="{ED9B739C-FF3F-4CBF-9DEB-F152D6476D71}" srcOrd="2" destOrd="0" parTransId="{F6D04F9F-9C91-4118-9368-AAE06952DC05}" sibTransId="{0FCA4307-9AAF-45CB-B42D-B96A8F93DEAE}"/>
    <dgm:cxn modelId="{0271C23D-4B66-4F5D-9330-D83D266F13F4}" type="presOf" srcId="{804148F5-627A-4542-AF2F-1D03EEE9260D}" destId="{0B40A2E1-E19F-4A39-86BB-68A04708A116}" srcOrd="1" destOrd="4" presId="urn:microsoft.com/office/officeart/2005/8/layout/vList4#1"/>
    <dgm:cxn modelId="{29D83BC5-2E84-4F80-86EB-0F016C8D7EFB}" srcId="{AED6FA6F-FED2-4E2B-82B5-0DACCD8110AA}" destId="{9E2EE302-D7C0-4790-9BB5-5F8CD60B97FE}" srcOrd="1" destOrd="0" parTransId="{D3236A71-4D52-407C-B2A9-1C36A632ACE1}" sibTransId="{17AFEE52-1EF3-4DD2-B8C8-9D65C7F111AF}"/>
    <dgm:cxn modelId="{6D4DD270-EE18-4EAB-A86F-ACAA8E64CCB4}" type="presOf" srcId="{9E2EE302-D7C0-4790-9BB5-5F8CD60B97FE}" destId="{48229C86-019C-4312-BC04-84FE82625FAF}" srcOrd="1" destOrd="2" presId="urn:microsoft.com/office/officeart/2005/8/layout/vList4#1"/>
    <dgm:cxn modelId="{F6928A3E-C193-4F6D-B880-28FAEFF810C5}" srcId="{12B1414E-3229-4E84-A21D-C292788787F3}" destId="{7B630412-57BF-472C-B64B-CC79C3DD3ED7}" srcOrd="1" destOrd="0" parTransId="{5E466FFD-2F10-4893-AD26-090E75A81E30}" sibTransId="{3CAA1019-C882-4657-ABBA-DF9B3FBFD1A7}"/>
    <dgm:cxn modelId="{F681967E-9E1A-4CCA-80B3-36DE424D91D3}" srcId="{AED6FA6F-FED2-4E2B-82B5-0DACCD8110AA}" destId="{578F7AFC-683B-4027-AD8A-926788DB23EA}" srcOrd="0" destOrd="0" parTransId="{AF879E47-F4A5-4147-AE16-43EEFED93C45}" sibTransId="{F53C8DFD-DDF3-47A8-8C9C-3E64C21228BC}"/>
    <dgm:cxn modelId="{001603B8-5F4B-4C57-93CB-9D8964BE1DB2}" type="presOf" srcId="{804148F5-627A-4542-AF2F-1D03EEE9260D}" destId="{38F167B5-10A4-4DC5-AAE8-F547314BA754}" srcOrd="0" destOrd="4" presId="urn:microsoft.com/office/officeart/2005/8/layout/vList4#1"/>
    <dgm:cxn modelId="{FD4E785A-A93F-4AB1-AFF0-A6F72BDFDF4E}" type="presOf" srcId="{12B1414E-3229-4E84-A21D-C292788787F3}" destId="{0B40A2E1-E19F-4A39-86BB-68A04708A116}" srcOrd="1" destOrd="0" presId="urn:microsoft.com/office/officeart/2005/8/layout/vList4#1"/>
    <dgm:cxn modelId="{AA458397-EDBA-4BFB-895E-3A1A10B6FAA7}" srcId="{A43F1006-455A-4C23-BA4F-7AEA04BF27BF}" destId="{12B1414E-3229-4E84-A21D-C292788787F3}" srcOrd="0" destOrd="0" parTransId="{73CE4D7F-A090-49ED-8EA8-12D76EA24353}" sibTransId="{6CE9C641-DB23-4E26-ADB6-FF7D9841B64D}"/>
    <dgm:cxn modelId="{A9176E50-DEC2-4DCB-9F48-CACC4D0B539D}" type="presOf" srcId="{578F7AFC-683B-4027-AD8A-926788DB23EA}" destId="{48229C86-019C-4312-BC04-84FE82625FAF}" srcOrd="1" destOrd="1" presId="urn:microsoft.com/office/officeart/2005/8/layout/vList4#1"/>
    <dgm:cxn modelId="{9AFB9A47-78AE-4358-AC15-FDA9A0DD6EBD}" type="presOf" srcId="{ED9B739C-FF3F-4CBF-9DEB-F152D6476D71}" destId="{48229C86-019C-4312-BC04-84FE82625FAF}" srcOrd="1" destOrd="3" presId="urn:microsoft.com/office/officeart/2005/8/layout/vList4#1"/>
    <dgm:cxn modelId="{6B9FA34C-CC7F-483C-B114-F7CBDDB5F9B5}" type="presOf" srcId="{B1DD880E-3460-4A59-9751-0ACB05BE4659}" destId="{38F167B5-10A4-4DC5-AAE8-F547314BA754}" srcOrd="0" destOrd="5" presId="urn:microsoft.com/office/officeart/2005/8/layout/vList4#1"/>
    <dgm:cxn modelId="{B999ACA2-D4CB-49FA-BB43-EBDE113CCC47}" type="presOf" srcId="{AED6FA6F-FED2-4E2B-82B5-0DACCD8110AA}" destId="{4F965B17-481C-4F94-A9AE-0B30FDC74748}" srcOrd="0" destOrd="0" presId="urn:microsoft.com/office/officeart/2005/8/layout/vList4#1"/>
    <dgm:cxn modelId="{D4F88242-13E8-4D9B-9914-972AE7BC9764}" srcId="{AED6FA6F-FED2-4E2B-82B5-0DACCD8110AA}" destId="{EEE913BD-9804-4917-9D5F-BE74CD6FC993}" srcOrd="3" destOrd="0" parTransId="{93F915CB-D1A7-4D47-B322-5605A9146897}" sibTransId="{CFCDEB23-E0CE-49A9-8F06-F1D9236942F5}"/>
    <dgm:cxn modelId="{4A4745E3-25E1-46D4-B0E8-7162932212EA}" type="presOf" srcId="{AED6FA6F-FED2-4E2B-82B5-0DACCD8110AA}" destId="{48229C86-019C-4312-BC04-84FE82625FAF}" srcOrd="1" destOrd="0" presId="urn:microsoft.com/office/officeart/2005/8/layout/vList4#1"/>
    <dgm:cxn modelId="{ECE7BC91-D7CF-4334-A01F-B5D37D3BA333}" type="presOf" srcId="{EEE913BD-9804-4917-9D5F-BE74CD6FC993}" destId="{4F965B17-481C-4F94-A9AE-0B30FDC74748}" srcOrd="0" destOrd="4" presId="urn:microsoft.com/office/officeart/2005/8/layout/vList4#1"/>
    <dgm:cxn modelId="{EB4B4A50-C464-414A-8A27-C8D67143777A}" type="presOf" srcId="{578F7AFC-683B-4027-AD8A-926788DB23EA}" destId="{4F965B17-481C-4F94-A9AE-0B30FDC74748}" srcOrd="0" destOrd="1" presId="urn:microsoft.com/office/officeart/2005/8/layout/vList4#1"/>
    <dgm:cxn modelId="{517FFB79-8CDC-459D-9248-8E49356DE64D}" type="presOf" srcId="{ED9B739C-FF3F-4CBF-9DEB-F152D6476D71}" destId="{4F965B17-481C-4F94-A9AE-0B30FDC74748}" srcOrd="0" destOrd="3" presId="urn:microsoft.com/office/officeart/2005/8/layout/vList4#1"/>
    <dgm:cxn modelId="{5FC0BED4-F27E-4FE9-BDC0-170427D3AA52}" srcId="{12B1414E-3229-4E84-A21D-C292788787F3}" destId="{244151DB-827D-4CEA-AC7C-4A40DF07F8C9}" srcOrd="0" destOrd="0" parTransId="{2DB5D436-ECFE-4904-A903-3FCC779E6760}" sibTransId="{50DBB212-C553-4B62-8921-34F5D9D355D9}"/>
    <dgm:cxn modelId="{DDBD2127-922F-4369-B7E4-E59DA76985F7}" type="presOf" srcId="{B1DD880E-3460-4A59-9751-0ACB05BE4659}" destId="{0B40A2E1-E19F-4A39-86BB-68A04708A116}" srcOrd="1" destOrd="5" presId="urn:microsoft.com/office/officeart/2005/8/layout/vList4#1"/>
    <dgm:cxn modelId="{6C26FF5B-DD63-4B3B-93DC-4B2E41CC7615}" type="presOf" srcId="{EEE913BD-9804-4917-9D5F-BE74CD6FC993}" destId="{48229C86-019C-4312-BC04-84FE82625FAF}" srcOrd="1" destOrd="4" presId="urn:microsoft.com/office/officeart/2005/8/layout/vList4#1"/>
    <dgm:cxn modelId="{B32B97FE-1E27-4DAA-9AEC-80D6820ADCA1}" type="presParOf" srcId="{D6F559E5-4868-45B8-B6F6-D11720028EC0}" destId="{BAEA99E4-9C20-4181-A477-A805BDFDE775}" srcOrd="0" destOrd="0" presId="urn:microsoft.com/office/officeart/2005/8/layout/vList4#1"/>
    <dgm:cxn modelId="{BF90B2FD-B778-41DD-850D-6D54D6874740}" type="presParOf" srcId="{BAEA99E4-9C20-4181-A477-A805BDFDE775}" destId="{38F167B5-10A4-4DC5-AAE8-F547314BA754}" srcOrd="0" destOrd="0" presId="urn:microsoft.com/office/officeart/2005/8/layout/vList4#1"/>
    <dgm:cxn modelId="{E2E01E88-549F-44AA-88D6-B4372A7DBBC5}" type="presParOf" srcId="{BAEA99E4-9C20-4181-A477-A805BDFDE775}" destId="{6E1ED528-3EF7-4B9C-892E-FB18DC0C6672}" srcOrd="1" destOrd="0" presId="urn:microsoft.com/office/officeart/2005/8/layout/vList4#1"/>
    <dgm:cxn modelId="{B778B64C-E88E-4009-AA95-D2B56BB432EF}" type="presParOf" srcId="{BAEA99E4-9C20-4181-A477-A805BDFDE775}" destId="{0B40A2E1-E19F-4A39-86BB-68A04708A116}" srcOrd="2" destOrd="0" presId="urn:microsoft.com/office/officeart/2005/8/layout/vList4#1"/>
    <dgm:cxn modelId="{C2C11632-7A7A-46AE-BFFC-EC3D02195316}" type="presParOf" srcId="{D6F559E5-4868-45B8-B6F6-D11720028EC0}" destId="{0F17C30F-54E5-494B-B66D-648D3E54496B}" srcOrd="1" destOrd="0" presId="urn:microsoft.com/office/officeart/2005/8/layout/vList4#1"/>
    <dgm:cxn modelId="{1835EF77-4FA3-48CB-A2DD-F6D46D3A92CC}" type="presParOf" srcId="{D6F559E5-4868-45B8-B6F6-D11720028EC0}" destId="{A664CEF8-6691-4B1E-B96A-8D65E5A41925}" srcOrd="2" destOrd="0" presId="urn:microsoft.com/office/officeart/2005/8/layout/vList4#1"/>
    <dgm:cxn modelId="{2E556E9C-AD5B-4BC8-B26E-5C95BCCEFFA8}" type="presParOf" srcId="{A664CEF8-6691-4B1E-B96A-8D65E5A41925}" destId="{4F965B17-481C-4F94-A9AE-0B30FDC74748}" srcOrd="0" destOrd="0" presId="urn:microsoft.com/office/officeart/2005/8/layout/vList4#1"/>
    <dgm:cxn modelId="{1E24D788-276A-4A68-89EC-3C9F8E9DBA6F}" type="presParOf" srcId="{A664CEF8-6691-4B1E-B96A-8D65E5A41925}" destId="{ABE45620-9F92-4704-B21F-39CA8E451048}" srcOrd="1" destOrd="0" presId="urn:microsoft.com/office/officeart/2005/8/layout/vList4#1"/>
    <dgm:cxn modelId="{33E7778E-1DC4-4928-89C1-1802B63C405E}" type="presParOf" srcId="{A664CEF8-6691-4B1E-B96A-8D65E5A41925}" destId="{48229C86-019C-4312-BC04-84FE82625FAF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0DC19B-08C2-4258-8A08-95A1CF6BA9FB}">
      <dsp:nvSpPr>
        <dsp:cNvPr id="0" name=""/>
        <dsp:cNvSpPr/>
      </dsp:nvSpPr>
      <dsp:spPr>
        <a:xfrm>
          <a:off x="0" y="3482226"/>
          <a:ext cx="4143404" cy="114294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latin typeface="Times New Roman" pitchFamily="18" charset="0"/>
              <a:cs typeface="Arial" charset="0"/>
            </a:rPr>
            <a:t>Ключевые компетентности</a:t>
          </a:r>
          <a:endParaRPr lang="ru-RU" sz="2700" b="1" kern="1200" dirty="0" smtClean="0">
            <a:latin typeface="Arial" charset="0"/>
            <a:cs typeface="Arial" charset="0"/>
          </a:endParaRPr>
        </a:p>
      </dsp:txBody>
      <dsp:txXfrm>
        <a:off x="0" y="3482226"/>
        <a:ext cx="4143404" cy="1142944"/>
      </dsp:txXfrm>
    </dsp:sp>
    <dsp:sp modelId="{CB1C39B7-213C-48CA-BDCA-7896DC3041F3}">
      <dsp:nvSpPr>
        <dsp:cNvPr id="0" name=""/>
        <dsp:cNvSpPr/>
      </dsp:nvSpPr>
      <dsp:spPr>
        <a:xfrm rot="10800000">
          <a:off x="0" y="1741522"/>
          <a:ext cx="4143404" cy="1757848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err="1" smtClean="0">
              <a:latin typeface="Times New Roman" pitchFamily="18" charset="0"/>
              <a:cs typeface="Arial" charset="0"/>
            </a:rPr>
            <a:t>Системно-деятельностный</a:t>
          </a:r>
          <a:r>
            <a:rPr lang="ru-RU" sz="2700" b="1" kern="1200" dirty="0" smtClean="0">
              <a:latin typeface="Times New Roman" pitchFamily="18" charset="0"/>
              <a:cs typeface="Arial" charset="0"/>
            </a:rPr>
            <a:t> подход </a:t>
          </a:r>
        </a:p>
      </dsp:txBody>
      <dsp:txXfrm rot="10800000">
        <a:off x="0" y="1741522"/>
        <a:ext cx="4143404" cy="1142197"/>
      </dsp:txXfrm>
    </dsp:sp>
    <dsp:sp modelId="{412C2230-5733-47D3-A7E3-67FA038C139E}">
      <dsp:nvSpPr>
        <dsp:cNvPr id="0" name=""/>
        <dsp:cNvSpPr/>
      </dsp:nvSpPr>
      <dsp:spPr>
        <a:xfrm rot="10800000">
          <a:off x="0" y="817"/>
          <a:ext cx="4143404" cy="1757848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2024" tIns="192024" rIns="192024" bIns="192024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>
              <a:latin typeface="Times New Roman" pitchFamily="18" charset="0"/>
              <a:cs typeface="Arial" charset="0"/>
            </a:rPr>
            <a:t>Стандарт общего образования </a:t>
          </a:r>
        </a:p>
      </dsp:txBody>
      <dsp:txXfrm rot="10800000">
        <a:off x="0" y="817"/>
        <a:ext cx="4143404" cy="11421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F127D0-EF6C-42FF-BBE8-A33358A2A842}">
      <dsp:nvSpPr>
        <dsp:cNvPr id="0" name=""/>
        <dsp:cNvSpPr/>
      </dsp:nvSpPr>
      <dsp:spPr>
        <a:xfrm rot="5400000">
          <a:off x="-117271" y="117458"/>
          <a:ext cx="749971" cy="524979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-5400000">
        <a:off x="-4774" y="267452"/>
        <a:ext cx="524979" cy="224992"/>
      </dsp:txXfrm>
    </dsp:sp>
    <dsp:sp modelId="{6BD9D704-9790-4D10-A1BD-F52E3999E627}">
      <dsp:nvSpPr>
        <dsp:cNvPr id="0" name=""/>
        <dsp:cNvSpPr/>
      </dsp:nvSpPr>
      <dsp:spPr>
        <a:xfrm rot="5400000">
          <a:off x="2462245" y="-1937078"/>
          <a:ext cx="487481" cy="43715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Видеть проблемы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20204" y="28760"/>
        <a:ext cx="4347767" cy="439887"/>
      </dsp:txXfrm>
    </dsp:sp>
    <dsp:sp modelId="{E0F0D307-AE2C-441B-8AB5-BFDEFD8BBCF0}">
      <dsp:nvSpPr>
        <dsp:cNvPr id="0" name=""/>
        <dsp:cNvSpPr/>
      </dsp:nvSpPr>
      <dsp:spPr>
        <a:xfrm rot="5400000">
          <a:off x="-117271" y="782896"/>
          <a:ext cx="749971" cy="524979"/>
        </a:xfrm>
        <a:prstGeom prst="chevron">
          <a:avLst/>
        </a:prstGeom>
        <a:solidFill>
          <a:schemeClr val="accent4">
            <a:hueOff val="-744128"/>
            <a:satOff val="4483"/>
            <a:lumOff val="359"/>
            <a:alphaOff val="0"/>
          </a:schemeClr>
        </a:solidFill>
        <a:ln w="25400" cap="flat" cmpd="sng" algn="ctr">
          <a:solidFill>
            <a:schemeClr val="accent4">
              <a:hueOff val="-744128"/>
              <a:satOff val="4483"/>
              <a:lumOff val="3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-5400000">
        <a:off x="-4774" y="932890"/>
        <a:ext cx="524979" cy="224992"/>
      </dsp:txXfrm>
    </dsp:sp>
    <dsp:sp modelId="{477AE7B7-287F-47E9-A1AC-6F29F7A31E13}">
      <dsp:nvSpPr>
        <dsp:cNvPr id="0" name=""/>
        <dsp:cNvSpPr/>
      </dsp:nvSpPr>
      <dsp:spPr>
        <a:xfrm rot="5400000">
          <a:off x="2462245" y="-1271640"/>
          <a:ext cx="487481" cy="43715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744128"/>
              <a:satOff val="4483"/>
              <a:lumOff val="3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Вырабатывать гипотезы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20204" y="694198"/>
        <a:ext cx="4347767" cy="439887"/>
      </dsp:txXfrm>
    </dsp:sp>
    <dsp:sp modelId="{F61FDB3C-3EAE-4462-9912-6040CE262A8C}">
      <dsp:nvSpPr>
        <dsp:cNvPr id="0" name=""/>
        <dsp:cNvSpPr/>
      </dsp:nvSpPr>
      <dsp:spPr>
        <a:xfrm rot="5400000">
          <a:off x="-117271" y="1448335"/>
          <a:ext cx="749971" cy="524979"/>
        </a:xfrm>
        <a:prstGeom prst="chevron">
          <a:avLst/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 w="25400" cap="flat" cmpd="sng" algn="ctr">
          <a:solidFill>
            <a:schemeClr val="accent4">
              <a:hueOff val="-1488257"/>
              <a:satOff val="8966"/>
              <a:lumOff val="7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-5400000">
        <a:off x="-4774" y="1598329"/>
        <a:ext cx="524979" cy="224992"/>
      </dsp:txXfrm>
    </dsp:sp>
    <dsp:sp modelId="{736E512B-344D-41F9-A7BB-1B5888CCE6F8}">
      <dsp:nvSpPr>
        <dsp:cNvPr id="0" name=""/>
        <dsp:cNvSpPr/>
      </dsp:nvSpPr>
      <dsp:spPr>
        <a:xfrm rot="5400000">
          <a:off x="2462245" y="-606201"/>
          <a:ext cx="487481" cy="43715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1488257"/>
              <a:satOff val="8966"/>
              <a:lumOff val="7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Наблюдать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20204" y="1359637"/>
        <a:ext cx="4347767" cy="439887"/>
      </dsp:txXfrm>
    </dsp:sp>
    <dsp:sp modelId="{927F67EC-A30F-4B0E-9DC8-2ACE744DE883}">
      <dsp:nvSpPr>
        <dsp:cNvPr id="0" name=""/>
        <dsp:cNvSpPr/>
      </dsp:nvSpPr>
      <dsp:spPr>
        <a:xfrm rot="5400000">
          <a:off x="-117271" y="2113774"/>
          <a:ext cx="749971" cy="524979"/>
        </a:xfrm>
        <a:prstGeom prst="chevron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-5400000">
        <a:off x="-4774" y="2263768"/>
        <a:ext cx="524979" cy="224992"/>
      </dsp:txXfrm>
    </dsp:sp>
    <dsp:sp modelId="{2E1514EA-B5A3-4309-9007-556DF1AF48F2}">
      <dsp:nvSpPr>
        <dsp:cNvPr id="0" name=""/>
        <dsp:cNvSpPr/>
      </dsp:nvSpPr>
      <dsp:spPr>
        <a:xfrm rot="5400000">
          <a:off x="2462245" y="59751"/>
          <a:ext cx="487481" cy="439066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Проводить эксперименты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10653" y="2035141"/>
        <a:ext cx="4366870" cy="439887"/>
      </dsp:txXfrm>
    </dsp:sp>
    <dsp:sp modelId="{C9067637-310F-4D5F-8303-E8E59D7BB3D6}">
      <dsp:nvSpPr>
        <dsp:cNvPr id="0" name=""/>
        <dsp:cNvSpPr/>
      </dsp:nvSpPr>
      <dsp:spPr>
        <a:xfrm rot="5400000">
          <a:off x="-117271" y="2779212"/>
          <a:ext cx="749971" cy="524979"/>
        </a:xfrm>
        <a:prstGeom prst="chevron">
          <a:avLst/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 w="25400" cap="flat" cmpd="sng" algn="ctr">
          <a:solidFill>
            <a:schemeClr val="accent4">
              <a:hueOff val="-2976513"/>
              <a:satOff val="17933"/>
              <a:lumOff val="14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-5400000">
        <a:off x="-4774" y="2929206"/>
        <a:ext cx="524979" cy="224992"/>
      </dsp:txXfrm>
    </dsp:sp>
    <dsp:sp modelId="{DDB76D3D-9BD0-4191-A4C7-4532D7F09757}">
      <dsp:nvSpPr>
        <dsp:cNvPr id="0" name=""/>
        <dsp:cNvSpPr/>
      </dsp:nvSpPr>
      <dsp:spPr>
        <a:xfrm rot="5400000">
          <a:off x="2462245" y="724675"/>
          <a:ext cx="487481" cy="43715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2976513"/>
              <a:satOff val="17933"/>
              <a:lumOff val="14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Оценивать результаты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20204" y="2690514"/>
        <a:ext cx="4347767" cy="439887"/>
      </dsp:txXfrm>
    </dsp:sp>
    <dsp:sp modelId="{E6C02813-9AD0-42CF-A939-7CA185CF8269}">
      <dsp:nvSpPr>
        <dsp:cNvPr id="0" name=""/>
        <dsp:cNvSpPr/>
      </dsp:nvSpPr>
      <dsp:spPr>
        <a:xfrm rot="5400000">
          <a:off x="-117271" y="3444651"/>
          <a:ext cx="749971" cy="524979"/>
        </a:xfrm>
        <a:prstGeom prst="chevron">
          <a:avLst/>
        </a:prstGeom>
        <a:solidFill>
          <a:schemeClr val="accent4">
            <a:hueOff val="-3720641"/>
            <a:satOff val="22416"/>
            <a:lumOff val="1797"/>
            <a:alphaOff val="0"/>
          </a:schemeClr>
        </a:solidFill>
        <a:ln w="25400" cap="flat" cmpd="sng" algn="ctr">
          <a:solidFill>
            <a:schemeClr val="accent4">
              <a:hueOff val="-3720641"/>
              <a:satOff val="22416"/>
              <a:lumOff val="17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-5400000">
        <a:off x="-4774" y="3594645"/>
        <a:ext cx="524979" cy="224992"/>
      </dsp:txXfrm>
    </dsp:sp>
    <dsp:sp modelId="{0BDFD621-6B96-44D8-9AD9-C7417D42A987}">
      <dsp:nvSpPr>
        <dsp:cNvPr id="0" name=""/>
        <dsp:cNvSpPr/>
      </dsp:nvSpPr>
      <dsp:spPr>
        <a:xfrm rot="5400000">
          <a:off x="2462245" y="1390114"/>
          <a:ext cx="487481" cy="43715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3720641"/>
              <a:satOff val="22416"/>
              <a:lumOff val="179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Давать определение понятиям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20204" y="3355953"/>
        <a:ext cx="4347767" cy="439887"/>
      </dsp:txXfrm>
    </dsp:sp>
    <dsp:sp modelId="{292E4A0F-2180-45C4-8F13-78B4EED3E7A5}">
      <dsp:nvSpPr>
        <dsp:cNvPr id="0" name=""/>
        <dsp:cNvSpPr/>
      </dsp:nvSpPr>
      <dsp:spPr>
        <a:xfrm rot="5400000">
          <a:off x="-117271" y="4110089"/>
          <a:ext cx="749971" cy="524979"/>
        </a:xfrm>
        <a:prstGeom prst="chevron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 rot="-5400000">
        <a:off x="-4774" y="4260083"/>
        <a:ext cx="524979" cy="224992"/>
      </dsp:txXfrm>
    </dsp:sp>
    <dsp:sp modelId="{1785D160-526D-46E1-A941-88906F457C33}">
      <dsp:nvSpPr>
        <dsp:cNvPr id="0" name=""/>
        <dsp:cNvSpPr/>
      </dsp:nvSpPr>
      <dsp:spPr>
        <a:xfrm rot="5400000">
          <a:off x="2462245" y="2055552"/>
          <a:ext cx="487481" cy="437156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Делать выводы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520204" y="4021391"/>
        <a:ext cx="4347767" cy="4398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44D4F6-190E-402B-B3BB-301FC2A4A04E}">
      <dsp:nvSpPr>
        <dsp:cNvPr id="0" name=""/>
        <dsp:cNvSpPr/>
      </dsp:nvSpPr>
      <dsp:spPr>
        <a:xfrm rot="5400000">
          <a:off x="-151191" y="153534"/>
          <a:ext cx="1007945" cy="705561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-5400000">
        <a:off x="2" y="355123"/>
        <a:ext cx="705561" cy="302384"/>
      </dsp:txXfrm>
    </dsp:sp>
    <dsp:sp modelId="{72064584-6C71-4F5A-AF8F-B27EA73D182F}">
      <dsp:nvSpPr>
        <dsp:cNvPr id="0" name=""/>
        <dsp:cNvSpPr/>
      </dsp:nvSpPr>
      <dsp:spPr>
        <a:xfrm rot="5400000">
          <a:off x="3225606" y="-2517701"/>
          <a:ext cx="655164" cy="56952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Самостоятельности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705561" y="34326"/>
        <a:ext cx="5663272" cy="591200"/>
      </dsp:txXfrm>
    </dsp:sp>
    <dsp:sp modelId="{ACF8BEEC-C27A-4AE3-B275-8ED40E0BC341}">
      <dsp:nvSpPr>
        <dsp:cNvPr id="0" name=""/>
        <dsp:cNvSpPr/>
      </dsp:nvSpPr>
      <dsp:spPr>
        <a:xfrm rot="5400000">
          <a:off x="-151191" y="1043385"/>
          <a:ext cx="1007945" cy="705561"/>
        </a:xfrm>
        <a:prstGeom prst="chevron">
          <a:avLst/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 w="25400" cap="flat" cmpd="sng" algn="ctr">
          <a:solidFill>
            <a:schemeClr val="accent3">
              <a:hueOff val="2812566"/>
              <a:satOff val="-4220"/>
              <a:lumOff val="-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 rot="-5400000">
        <a:off x="2" y="1244974"/>
        <a:ext cx="705561" cy="302384"/>
      </dsp:txXfrm>
    </dsp:sp>
    <dsp:sp modelId="{6CEC9B85-0920-4CD2-82FE-8A86C2FC07B5}">
      <dsp:nvSpPr>
        <dsp:cNvPr id="0" name=""/>
        <dsp:cNvSpPr/>
      </dsp:nvSpPr>
      <dsp:spPr>
        <a:xfrm rot="5400000">
          <a:off x="3225606" y="-1627851"/>
          <a:ext cx="655164" cy="56952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2812566"/>
              <a:satOff val="-4220"/>
              <a:lumOff val="-68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Доступности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705561" y="924176"/>
        <a:ext cx="5663272" cy="591200"/>
      </dsp:txXfrm>
    </dsp:sp>
    <dsp:sp modelId="{DEB0AFDB-2CAD-4D04-9BEC-E8BA2417CCCB}">
      <dsp:nvSpPr>
        <dsp:cNvPr id="0" name=""/>
        <dsp:cNvSpPr/>
      </dsp:nvSpPr>
      <dsp:spPr>
        <a:xfrm rot="5400000">
          <a:off x="-151191" y="1933235"/>
          <a:ext cx="1007945" cy="705561"/>
        </a:xfrm>
        <a:prstGeom prst="chevron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-5400000">
        <a:off x="2" y="2134824"/>
        <a:ext cx="705561" cy="302384"/>
      </dsp:txXfrm>
    </dsp:sp>
    <dsp:sp modelId="{DB37313E-19B6-4E27-8A46-0323D4F2B96F}">
      <dsp:nvSpPr>
        <dsp:cNvPr id="0" name=""/>
        <dsp:cNvSpPr/>
      </dsp:nvSpPr>
      <dsp:spPr>
        <a:xfrm rot="5400000">
          <a:off x="3225606" y="-738001"/>
          <a:ext cx="655164" cy="56952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Естественности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705561" y="1814026"/>
        <a:ext cx="5663272" cy="591200"/>
      </dsp:txXfrm>
    </dsp:sp>
    <dsp:sp modelId="{A91E4DA4-DBCA-4E7E-8446-5A39890D9511}">
      <dsp:nvSpPr>
        <dsp:cNvPr id="0" name=""/>
        <dsp:cNvSpPr/>
      </dsp:nvSpPr>
      <dsp:spPr>
        <a:xfrm rot="5400000">
          <a:off x="-151191" y="2823085"/>
          <a:ext cx="1007945" cy="705561"/>
        </a:xfrm>
        <a:prstGeom prst="chevron">
          <a:avLst/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 w="25400" cap="flat" cmpd="sng" algn="ctr">
          <a:solidFill>
            <a:schemeClr val="accent3">
              <a:hueOff val="8437698"/>
              <a:satOff val="-12660"/>
              <a:lumOff val="-20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 rot="-5400000">
        <a:off x="2" y="3024674"/>
        <a:ext cx="705561" cy="302384"/>
      </dsp:txXfrm>
    </dsp:sp>
    <dsp:sp modelId="{AAAB1A91-E003-414A-A580-2E6875F25885}">
      <dsp:nvSpPr>
        <dsp:cNvPr id="0" name=""/>
        <dsp:cNvSpPr/>
      </dsp:nvSpPr>
      <dsp:spPr>
        <a:xfrm rot="5400000">
          <a:off x="3225606" y="151848"/>
          <a:ext cx="655164" cy="56952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8437698"/>
              <a:satOff val="-12660"/>
              <a:lumOff val="-20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Наглядности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705561" y="2703875"/>
        <a:ext cx="5663272" cy="591200"/>
      </dsp:txXfrm>
    </dsp:sp>
    <dsp:sp modelId="{879DBC3D-E2B3-4D6E-88B0-B44E4C48E4F5}">
      <dsp:nvSpPr>
        <dsp:cNvPr id="0" name=""/>
        <dsp:cNvSpPr/>
      </dsp:nvSpPr>
      <dsp:spPr>
        <a:xfrm rot="5400000">
          <a:off x="-151191" y="3712935"/>
          <a:ext cx="1007945" cy="705561"/>
        </a:xfrm>
        <a:prstGeom prst="chevron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 dirty="0"/>
        </a:p>
      </dsp:txBody>
      <dsp:txXfrm rot="-5400000">
        <a:off x="2" y="3914524"/>
        <a:ext cx="705561" cy="302384"/>
      </dsp:txXfrm>
    </dsp:sp>
    <dsp:sp modelId="{9F3933BA-F359-44EF-B2CF-E8D18A2BDE6D}">
      <dsp:nvSpPr>
        <dsp:cNvPr id="0" name=""/>
        <dsp:cNvSpPr/>
      </dsp:nvSpPr>
      <dsp:spPr>
        <a:xfrm rot="5400000">
          <a:off x="3225606" y="1041698"/>
          <a:ext cx="655164" cy="569525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Осмысленности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 rot="-5400000">
        <a:off x="705561" y="3593725"/>
        <a:ext cx="5663272" cy="5912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F167B5-10A4-4DC5-AAE8-F547314BA754}">
      <dsp:nvSpPr>
        <dsp:cNvPr id="0" name=""/>
        <dsp:cNvSpPr/>
      </dsp:nvSpPr>
      <dsp:spPr>
        <a:xfrm>
          <a:off x="0" y="25509"/>
          <a:ext cx="8229600" cy="239027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Урочная деятельность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ctr" defTabSz="9779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открытые уроки,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ctr" defTabSz="9779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мастер-класс,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ctr" defTabSz="9779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практические и лабораторные занятия, 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ctr" defTabSz="9779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моделирование,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ctr" defTabSz="9779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создание презентаций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56519" y="25509"/>
        <a:ext cx="6373080" cy="2390278"/>
      </dsp:txXfrm>
    </dsp:sp>
    <dsp:sp modelId="{6E1ED528-3EF7-4B9C-892E-FB18DC0C6672}">
      <dsp:nvSpPr>
        <dsp:cNvPr id="0" name=""/>
        <dsp:cNvSpPr/>
      </dsp:nvSpPr>
      <dsp:spPr>
        <a:xfrm>
          <a:off x="114279" y="0"/>
          <a:ext cx="1930302" cy="244129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F965B17-481C-4F94-A9AE-0B30FDC74748}">
      <dsp:nvSpPr>
        <dsp:cNvPr id="0" name=""/>
        <dsp:cNvSpPr/>
      </dsp:nvSpPr>
      <dsp:spPr>
        <a:xfrm>
          <a:off x="434" y="2651897"/>
          <a:ext cx="8229600" cy="227674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50000"/>
                <a:satMod val="300000"/>
              </a:schemeClr>
            </a:gs>
            <a:gs pos="35000">
              <a:schemeClr val="accent4">
                <a:hueOff val="-4464770"/>
                <a:satOff val="26899"/>
                <a:lumOff val="2156"/>
                <a:alphaOff val="0"/>
                <a:tint val="37000"/>
                <a:satMod val="3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Внеурочная деятельность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проведение доп.занятий,</a:t>
          </a:r>
          <a:endParaRPr lang="ru-RU" sz="2200" kern="1200" dirty="0">
            <a:latin typeface="Times New Roman" pitchFamily="18" charset="0"/>
            <a:cs typeface="Times New Roman" pitchFamily="18" charset="0"/>
          </a:endParaRPr>
        </a:p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создание и реализация проектов,</a:t>
          </a:r>
        </a:p>
        <a:p>
          <a:pPr marL="228600" lvl="1" indent="-228600" algn="ctr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kern="1200" dirty="0" smtClean="0">
              <a:latin typeface="Times New Roman" pitchFamily="18" charset="0"/>
              <a:cs typeface="Times New Roman" pitchFamily="18" charset="0"/>
            </a:rPr>
            <a:t>участие в олимпиадах, конкурсах и конференциях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600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1856953" y="2651897"/>
        <a:ext cx="6373080" cy="2276744"/>
      </dsp:txXfrm>
    </dsp:sp>
    <dsp:sp modelId="{ABE45620-9F92-4704-B21F-39CA8E451048}">
      <dsp:nvSpPr>
        <dsp:cNvPr id="0" name=""/>
        <dsp:cNvSpPr/>
      </dsp:nvSpPr>
      <dsp:spPr>
        <a:xfrm>
          <a:off x="114269" y="2756361"/>
          <a:ext cx="2068855" cy="217286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B3DFB4-0517-4D1E-85A3-A8543FB3D738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2BA713-6BBF-4615-A14B-17B19AD16C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659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1727C6-1ED4-4016-989C-2DD243147333}" type="slidenum">
              <a:rPr lang="ru-RU" smtClean="0"/>
              <a:pPr eaLnBrk="1" hangingPunct="1"/>
              <a:t>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783876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9C5BB50-C34D-4754-982E-402E7757DE4A}" type="slidenum">
              <a:rPr lang="ru-RU" smtClean="0"/>
              <a:pPr eaLnBrk="1" hangingPunct="1"/>
              <a:t>9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0705687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BD2CA8D-A064-4B2D-93D9-76CF86E08A40}" type="slidenum">
              <a:rPr lang="ru-RU" smtClean="0"/>
              <a:pPr eaLnBrk="1" hangingPunct="1"/>
              <a:t>13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196637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691079"/>
      </p:ext>
    </p:extLst>
  </p:cSld>
  <p:clrMapOvr>
    <a:masterClrMapping/>
  </p:clrMapOvr>
  <p:transition spd="slow">
    <p:plu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381842"/>
      </p:ext>
    </p:extLst>
  </p:cSld>
  <p:clrMapOvr>
    <a:masterClrMapping/>
  </p:clrMapOvr>
  <p:transition spd="slow">
    <p:plu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067607"/>
      </p:ext>
    </p:extLst>
  </p:cSld>
  <p:clrMapOvr>
    <a:masterClrMapping/>
  </p:clrMapOvr>
  <p:transition spd="slow">
    <p:plu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169072"/>
      </p:ext>
    </p:extLst>
  </p:cSld>
  <p:clrMapOvr>
    <a:masterClrMapping/>
  </p:clrMapOvr>
  <p:transition spd="slow">
    <p:plu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55381401"/>
      </p:ext>
    </p:extLst>
  </p:cSld>
  <p:clrMapOvr>
    <a:masterClrMapping/>
  </p:clrMapOvr>
  <p:transition spd="slow">
    <p:plu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356839"/>
      </p:ext>
    </p:extLst>
  </p:cSld>
  <p:clrMapOvr>
    <a:masterClrMapping/>
  </p:clrMapOvr>
  <p:transition spd="slow">
    <p:plu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985977"/>
      </p:ext>
    </p:extLst>
  </p:cSld>
  <p:clrMapOvr>
    <a:masterClrMapping/>
  </p:clrMapOvr>
  <p:transition spd="slow">
    <p:plu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487132"/>
      </p:ext>
    </p:extLst>
  </p:cSld>
  <p:clrMapOvr>
    <a:masterClrMapping/>
  </p:clrMapOvr>
  <p:transition spd="slow">
    <p:plu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951514"/>
      </p:ext>
    </p:extLst>
  </p:cSld>
  <p:clrMapOvr>
    <a:masterClrMapping/>
  </p:clrMapOvr>
  <p:transition spd="slow">
    <p:plu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23994085"/>
      </p:ext>
    </p:extLst>
  </p:cSld>
  <p:clrMapOvr>
    <a:masterClrMapping/>
  </p:clrMapOvr>
  <p:transition spd="slow">
    <p:plu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19850345"/>
      </p:ext>
    </p:extLst>
  </p:cSld>
  <p:clrMapOvr>
    <a:masterClrMapping/>
  </p:clrMapOvr>
  <p:transition spd="slow">
    <p:plu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1629112" cy="12241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2219F-A463-46C9-9039-D7815E3BCF53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F3B13-6F72-4BCE-9427-4DC12E0F4F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897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lus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300">
          <a:ln w="11430" cmpd="sng">
            <a:solidFill>
              <a:schemeClr val="accent1">
                <a:tint val="10000"/>
              </a:schemeClr>
            </a:solidFill>
            <a:prstDash val="solid"/>
            <a:miter lim="800000"/>
          </a:ln>
          <a:gradFill>
            <a:gsLst>
              <a:gs pos="10000">
                <a:schemeClr val="accent1">
                  <a:tint val="83000"/>
                  <a:shade val="100000"/>
                  <a:satMod val="200000"/>
                </a:schemeClr>
              </a:gs>
              <a:gs pos="75000">
                <a:schemeClr val="accent1">
                  <a:tint val="100000"/>
                  <a:shade val="50000"/>
                  <a:satMod val="150000"/>
                </a:schemeClr>
              </a:gs>
            </a:gsLst>
            <a:lin ang="5400000"/>
          </a:gradFill>
          <a:effectLst>
            <a:glow rad="45500">
              <a:schemeClr val="accent1">
                <a:satMod val="220000"/>
                <a:alpha val="35000"/>
              </a:schemeClr>
            </a:glow>
          </a:effectLst>
          <a:latin typeface="Constantia" panose="02030602050306030303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2">
              <a:lumMod val="50000"/>
            </a:schemeClr>
          </a:solidFill>
          <a:latin typeface="Constantia" panose="02030602050306030303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2">
              <a:lumMod val="50000"/>
            </a:schemeClr>
          </a:solidFill>
          <a:latin typeface="Constantia" panose="0203060205030603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2">
              <a:lumMod val="50000"/>
            </a:schemeClr>
          </a:solidFill>
          <a:latin typeface="Constantia" panose="0203060205030603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2">
              <a:lumMod val="50000"/>
            </a:schemeClr>
          </a:solidFill>
          <a:latin typeface="Constantia" panose="0203060205030603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2">
              <a:lumMod val="50000"/>
            </a:schemeClr>
          </a:solidFill>
          <a:latin typeface="Constantia" panose="0203060205030603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6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9.jpe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3933056"/>
            <a:ext cx="7632848" cy="1584176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9800" dirty="0" smtClean="0">
                <a:solidFill>
                  <a:srgbClr val="000076"/>
                </a:solidFill>
                <a:latin typeface="Times New Roman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Попкова Надежда Васильевна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7200" dirty="0" smtClean="0">
                <a:solidFill>
                  <a:srgbClr val="000076"/>
                </a:solidFill>
                <a:latin typeface="Times New Roman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физики первой </a:t>
            </a:r>
            <a:r>
              <a:rPr lang="ru-RU" sz="7200" dirty="0">
                <a:solidFill>
                  <a:srgbClr val="00007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квалификационной </a:t>
            </a:r>
            <a:r>
              <a:rPr lang="ru-RU" sz="7200" dirty="0" smtClean="0">
                <a:solidFill>
                  <a:srgbClr val="00007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категории </a:t>
            </a:r>
          </a:p>
          <a:p>
            <a:pPr eaLnBrk="1" fontAlgn="auto" hangingPunct="1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00007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МБОУ «СШ №2 п.Усть-Камчатск»</a:t>
            </a:r>
          </a:p>
          <a:p>
            <a:pPr eaLnBrk="1" fontAlgn="auto" hangingPunct="1">
              <a:lnSpc>
                <a:spcPct val="107000"/>
              </a:lnSpc>
              <a:spcAft>
                <a:spcPts val="0"/>
              </a:spcAft>
              <a:defRPr/>
            </a:pPr>
            <a:endParaRPr lang="ru-RU" sz="7200" b="1" dirty="0" smtClean="0">
              <a:solidFill>
                <a:srgbClr val="00007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eaLnBrk="1" fontAlgn="auto" hangingPunct="1">
              <a:lnSpc>
                <a:spcPct val="107000"/>
              </a:lnSpc>
              <a:spcAft>
                <a:spcPts val="0"/>
              </a:spcAft>
              <a:defRPr/>
            </a:pPr>
            <a:endParaRPr lang="ru-RU" sz="7200" b="1" dirty="0">
              <a:solidFill>
                <a:srgbClr val="00007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eaLnBrk="1" fontAlgn="auto" hangingPunct="1">
              <a:lnSpc>
                <a:spcPct val="107000"/>
              </a:lnSpc>
              <a:spcAft>
                <a:spcPts val="0"/>
              </a:spcAft>
              <a:defRPr/>
            </a:pPr>
            <a:endParaRPr lang="ru-RU" sz="7200" b="1" dirty="0" smtClean="0">
              <a:solidFill>
                <a:srgbClr val="00007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eaLnBrk="1" fontAlgn="auto" hangingPunct="1">
              <a:lnSpc>
                <a:spcPct val="107000"/>
              </a:lnSpc>
              <a:spcAft>
                <a:spcPts val="0"/>
              </a:spcAft>
              <a:defRPr/>
            </a:pPr>
            <a:r>
              <a:rPr lang="ru-RU" sz="7200" b="1" dirty="0" smtClean="0">
                <a:solidFill>
                  <a:srgbClr val="000076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itchFamily="18" charset="0"/>
              </a:rPr>
              <a:t>п.Усть-Камчатск, 2018 год</a:t>
            </a:r>
            <a:endParaRPr lang="ru-RU" sz="7200" b="1" dirty="0">
              <a:solidFill>
                <a:srgbClr val="000076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eaLnBrk="1" fontAlgn="auto" hangingPunct="1">
              <a:lnSpc>
                <a:spcPct val="107000"/>
              </a:lnSpc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67544" y="980728"/>
            <a:ext cx="8358246" cy="300039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spc="0" dirty="0" smtClean="0">
                <a:ln w="11430" cmpd="sng">
                  <a:solidFill>
                    <a:srgbClr val="000099"/>
                  </a:solidFill>
                  <a:prstDash val="solid"/>
                  <a:miter lim="800000"/>
                </a:ln>
                <a:solidFill>
                  <a:srgbClr val="000099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Исследовательская деятельность, как метод системно -  </a:t>
            </a:r>
            <a:r>
              <a:rPr lang="ru-RU" sz="4000" spc="0" dirty="0" err="1" smtClean="0">
                <a:ln w="11430" cmpd="sng">
                  <a:solidFill>
                    <a:srgbClr val="000099"/>
                  </a:solidFill>
                  <a:prstDash val="solid"/>
                  <a:miter lim="800000"/>
                </a:ln>
                <a:solidFill>
                  <a:srgbClr val="000099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деятельностного</a:t>
            </a:r>
            <a:r>
              <a:rPr lang="ru-RU" sz="4000" spc="0" dirty="0" smtClean="0">
                <a:ln w="11430" cmpd="sng">
                  <a:solidFill>
                    <a:srgbClr val="000099"/>
                  </a:solidFill>
                  <a:prstDash val="solid"/>
                  <a:miter lim="800000"/>
                </a:ln>
                <a:solidFill>
                  <a:srgbClr val="000099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подхода в преподавании физики</a:t>
            </a:r>
            <a:endParaRPr lang="ru-RU" sz="4000" spc="0" dirty="0">
              <a:ln w="11430" cmpd="sng">
                <a:solidFill>
                  <a:srgbClr val="000099"/>
                </a:solidFill>
                <a:prstDash val="solid"/>
                <a:miter lim="800000"/>
              </a:ln>
              <a:solidFill>
                <a:srgbClr val="000099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2F549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</a:t>
            </a: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2F5496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2F549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Единственный путь, ведущий к знанию </a:t>
            </a: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2F5496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2F549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деятельность</a:t>
            </a: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2F5496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2F5496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Б. Шоу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400556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0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Принцип</a:t>
            </a:r>
            <a:r>
              <a:rPr lang="ru-RU" sz="4000" spc="0" dirty="0" smtClean="0">
                <a:ln w="11430" cmpd="sng">
                  <a:solidFill>
                    <a:srgbClr val="000076"/>
                  </a:solidFill>
                  <a:prstDash val="solid"/>
                  <a:miter lim="800000"/>
                </a:ln>
                <a:solidFill>
                  <a:srgbClr val="00007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наглядности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sz="half" idx="1"/>
          </p:nvPr>
        </p:nvSpPr>
        <p:spPr>
          <a:xfrm>
            <a:off x="285720" y="1268760"/>
            <a:ext cx="4038600" cy="5544616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2600" dirty="0" smtClean="0">
              <a:latin typeface="Times New Roman" pitchFamily="18" charset="0"/>
              <a:cs typeface="Arial" charset="0"/>
            </a:endParaRP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Arial" charset="0"/>
              </a:rPr>
              <a:t>Цель исследования, задачи, проблема, </a:t>
            </a:r>
          </a:p>
          <a:p>
            <a:pPr marL="0" indent="0" eaLnBrk="1" hangingPunct="1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Arial" charset="0"/>
              </a:rPr>
              <a:t>гипотеза  исследования – плод раздумий обучающегося</a:t>
            </a:r>
            <a:endParaRPr lang="ru-RU" sz="2600" dirty="0" smtClean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cs typeface="Arial" charset="0"/>
            </a:endParaRPr>
          </a:p>
        </p:txBody>
      </p:sp>
      <p:pic>
        <p:nvPicPr>
          <p:cNvPr id="5122" name="Picture 2" descr="G:\КОНКУРС УГ\наработки\фотографии с мероприятий\2017-2018 внеклассная работа\IMG-20170203-WA0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2842" y="1714488"/>
            <a:ext cx="5091158" cy="3143272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5394773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86834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Принцип</a:t>
            </a:r>
            <a:r>
              <a:rPr lang="ru-RU" sz="40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осмысленности</a:t>
            </a:r>
            <a:endParaRPr lang="ru-RU" sz="4000" spc="0" dirty="0">
              <a:ln w="11430" cmpd="sng">
                <a:noFill/>
                <a:prstDash val="solid"/>
                <a:miter lim="800000"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20" name="Прямоугольник 2"/>
          <p:cNvSpPr>
            <a:spLocks noChangeArrowheads="1"/>
          </p:cNvSpPr>
          <p:nvPr/>
        </p:nvSpPr>
        <p:spPr bwMode="auto">
          <a:xfrm>
            <a:off x="467544" y="1700808"/>
            <a:ext cx="4119004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 осмысления исследования дает осознанность выполняемого действия </a:t>
            </a:r>
            <a:endParaRPr lang="ru-RU" sz="26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формирует умение совершать логические умственные операции, способность переносить полученные знания в новую ситуацию</a:t>
            </a:r>
          </a:p>
        </p:txBody>
      </p:sp>
      <p:pic>
        <p:nvPicPr>
          <p:cNvPr id="4098" name="Picture 2" descr="G:\КОНКУРС УГ\наработки\фотографии с мероприятий\2017-2018 внеклассная работа\IMG-20170205-WA001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142984"/>
            <a:ext cx="4038600" cy="2271713"/>
          </a:xfrm>
          <a:prstGeom prst="rect">
            <a:avLst/>
          </a:prstGeom>
          <a:noFill/>
        </p:spPr>
      </p:pic>
      <p:pic>
        <p:nvPicPr>
          <p:cNvPr id="4099" name="Picture 3" descr="G:\КОНКУРС УГ\наработки\фотографии с мероприятий\2017-2018 внеклассная работа\IMG-20170203-WA0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4214810" y="3714752"/>
            <a:ext cx="1915146" cy="2500330"/>
          </a:xfrm>
          <a:prstGeom prst="rect">
            <a:avLst/>
          </a:prstGeom>
          <a:noFill/>
        </p:spPr>
      </p:pic>
      <p:pic>
        <p:nvPicPr>
          <p:cNvPr id="4100" name="Picture 4" descr="G:\КОНКУРС УГ\наработки\фотографии с мероприятий\2017-2018 внеклассная работа\IMG-20170203-WA0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3714752"/>
            <a:ext cx="1785950" cy="25003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2284016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868346"/>
          </a:xfrm>
        </p:spPr>
        <p:txBody>
          <a:bodyPr>
            <a:normAutofit fontScale="90000"/>
          </a:bodyPr>
          <a:lstStyle/>
          <a:p>
            <a:pPr indent="449580" eaLnBrk="1" fontAlgn="auto" hangingPunct="1">
              <a:spcAft>
                <a:spcPts val="0"/>
              </a:spcAft>
              <a:defRPr/>
            </a:pPr>
            <a:r>
              <a:rPr lang="ru-RU" sz="2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pc="0" dirty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Н</a:t>
            </a:r>
            <a:r>
              <a:rPr lang="ru-RU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аправления</a:t>
            </a:r>
            <a:r>
              <a:rPr lang="ru-RU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деятельности</a:t>
            </a:r>
            <a:r>
              <a:rPr lang="ru-RU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br>
              <a:rPr lang="ru-RU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</a:br>
            <a:endParaRPr lang="ru-RU" spc="0" dirty="0">
              <a:ln w="11430" cmpd="sng">
                <a:noFill/>
                <a:prstDash val="solid"/>
                <a:miter lim="800000"/>
              </a:ln>
              <a:solidFill>
                <a:srgbClr val="00007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4052173"/>
              </p:ext>
            </p:extLst>
          </p:nvPr>
        </p:nvGraphicFramePr>
        <p:xfrm>
          <a:off x="457200" y="1357298"/>
          <a:ext cx="8229600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610778027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6851104" cy="107154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0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Calibri" pitchFamily="34" charset="0"/>
              </a:rPr>
              <a:t>Учитель</a:t>
            </a:r>
            <a:r>
              <a:rPr lang="ru-RU" sz="40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7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Calibri" pitchFamily="34" charset="0"/>
              </a:rPr>
              <a:t> – </a:t>
            </a:r>
            <a:r>
              <a:rPr lang="ru-RU" sz="40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Calibri" pitchFamily="34" charset="0"/>
              </a:rPr>
              <a:t>исследователь</a:t>
            </a:r>
            <a:endParaRPr lang="ru-RU" sz="4000" spc="0" dirty="0" smtClean="0">
              <a:ln w="11430" cmpd="sng">
                <a:noFill/>
                <a:prstDash val="solid"/>
                <a:miter lim="800000"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3" name="Объект 2"/>
          <p:cNvSpPr>
            <a:spLocks noGrp="1"/>
          </p:cNvSpPr>
          <p:nvPr>
            <p:ph sz="half" idx="1"/>
          </p:nvPr>
        </p:nvSpPr>
        <p:spPr>
          <a:xfrm>
            <a:off x="457200" y="1785927"/>
            <a:ext cx="3543296" cy="37147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Учитель должен сам почувствовать «напряженность поиска и радость открытия», чтобы он мог вызвать их у своих учеников 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                 Д. Пойа </a:t>
            </a:r>
          </a:p>
          <a:p>
            <a:pPr algn="r" eaLnBrk="1" hangingPunct="1">
              <a:buFont typeface="Arial" charset="0"/>
              <a:buNone/>
            </a:pPr>
            <a:endParaRPr lang="ru-RU" sz="1600" dirty="0" smtClean="0">
              <a:latin typeface="Arial" charset="0"/>
              <a:cs typeface="Arial" charset="0"/>
            </a:endParaRPr>
          </a:p>
        </p:txBody>
      </p:sp>
      <p:pic>
        <p:nvPicPr>
          <p:cNvPr id="4" name="Picture 2" descr="H:\КОНКУРС УГ\наработки\фотографии с мероприятий\2017-2018 внеклассная работа\IMG-20170203-WA001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357694"/>
            <a:ext cx="4040188" cy="22978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57721510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:\КОНКУРС УГ\наработки\фотографии с мероприятий\фото\SDC122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4049907"/>
            <a:ext cx="3529810" cy="2808093"/>
          </a:xfrm>
          <a:prstGeom prst="rect">
            <a:avLst/>
          </a:prstGeom>
          <a:noFill/>
        </p:spPr>
      </p:pic>
      <p:pic>
        <p:nvPicPr>
          <p:cNvPr id="9" name="Picture 4" descr="H:\КОНКУРС УГ\наработки\фотографии с мероприятий\фото\SDC122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786058"/>
            <a:ext cx="2963466" cy="3951288"/>
          </a:xfrm>
          <a:prstGeom prst="rect">
            <a:avLst/>
          </a:prstGeom>
          <a:noFill/>
        </p:spPr>
      </p:pic>
      <p:pic>
        <p:nvPicPr>
          <p:cNvPr id="8" name="Picture 3" descr="H:\КОНКУРС УГ\наработки\фотографии с мероприятий\фото\SDC122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27641">
            <a:off x="5922889" y="1148260"/>
            <a:ext cx="4040188" cy="303014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профессиональной</a:t>
            </a:r>
            <a:br>
              <a:rPr lang="ru-RU" sz="28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деятельности</a:t>
            </a:r>
            <a:endParaRPr lang="ru-RU" sz="2800" spc="0" dirty="0">
              <a:ln w="11430" cmpd="sng">
                <a:noFill/>
                <a:prstDash val="solid"/>
                <a:miter lim="800000"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G:\2014 - 17 Аттестация\2015-2017, наработки\дипломы, сертификаты\Certificate_140064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 rot="20307775">
            <a:off x="936940" y="1491738"/>
            <a:ext cx="2062204" cy="2622318"/>
          </a:xfrm>
          <a:prstGeom prst="rect">
            <a:avLst/>
          </a:prstGeom>
          <a:noFill/>
        </p:spPr>
      </p:pic>
      <p:pic>
        <p:nvPicPr>
          <p:cNvPr id="2050" name="Picture 2" descr="G:\2014 - 17 Аттестация\2015-2017, наработки\дипломы, сертификаты\2017 зубренок\768244-hires_zub2017-letter-or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12" y="1285860"/>
            <a:ext cx="4038600" cy="2855111"/>
          </a:xfrm>
          <a:prstGeom prst="rect">
            <a:avLst/>
          </a:prstGeom>
          <a:noFill/>
        </p:spPr>
      </p:pic>
      <p:pic>
        <p:nvPicPr>
          <p:cNvPr id="7" name="Picture 2" descr="H:\КОНКУРС УГ\наработки\фотографии с мероприятий\фото\SDC1227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00760" y="2714620"/>
            <a:ext cx="2963466" cy="3951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83402256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357166"/>
            <a:ext cx="6851104" cy="785818"/>
          </a:xfrm>
        </p:spPr>
        <p:txBody>
          <a:bodyPr>
            <a:normAutofit/>
          </a:bodyPr>
          <a:lstStyle/>
          <a:p>
            <a:r>
              <a:rPr lang="ru-RU" sz="28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Показатели учебной деятельности</a:t>
            </a:r>
            <a:endParaRPr lang="ru-RU" sz="28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1714487"/>
          <a:ext cx="3757610" cy="2297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Содержимое 5"/>
          <p:cNvGraphicFramePr>
            <a:graphicFrameLocks noGrp="1"/>
          </p:cNvGraphicFramePr>
          <p:nvPr>
            <p:ph sz="half" idx="2"/>
          </p:nvPr>
        </p:nvGraphicFramePr>
        <p:xfrm>
          <a:off x="428596" y="4143380"/>
          <a:ext cx="3786214" cy="2482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688853434"/>
              </p:ext>
            </p:extLst>
          </p:nvPr>
        </p:nvGraphicFramePr>
        <p:xfrm>
          <a:off x="4669436" y="1714488"/>
          <a:ext cx="3760216" cy="2300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Объект 4"/>
          <p:cNvSpPr txBox="1">
            <a:spLocks/>
          </p:cNvSpPr>
          <p:nvPr/>
        </p:nvSpPr>
        <p:spPr>
          <a:xfrm>
            <a:off x="4648200" y="4214818"/>
            <a:ext cx="4138642" cy="2428892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учебная активность приобретает непрерывный и мотивированный характер, что позволяет повысить показатели учебной деятельности обучающихся</a:t>
            </a: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:\КОНКУРС УГ\наработки\фотографии с мероприятий\фото\SDC122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8752" y="1785926"/>
            <a:ext cx="1875248" cy="2500330"/>
          </a:xfrm>
          <a:prstGeom prst="rect">
            <a:avLst/>
          </a:prstGeom>
          <a:noFill/>
        </p:spPr>
      </p:pic>
      <p:pic>
        <p:nvPicPr>
          <p:cNvPr id="1030" name="Picture 6" descr="G:\2014 - 17 Аттестация\2015-2017, наработки\дипломы, сертификаты\2017 зубренок\764329-hires_zub2017-certificat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70290">
            <a:off x="6189777" y="3953121"/>
            <a:ext cx="2825588" cy="2143929"/>
          </a:xfrm>
          <a:prstGeom prst="rect">
            <a:avLst/>
          </a:prstGeom>
          <a:noFill/>
        </p:spPr>
      </p:pic>
      <p:pic>
        <p:nvPicPr>
          <p:cNvPr id="1026" name="Picture 2" descr="G:\2014 - 17 Аттестация\2015-2017, наработки\дипломы, сертификаты\2017 зубренок\763978-hires_zub2017-certificate (15)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tretch>
            <a:fillRect/>
          </a:stretch>
        </p:blipFill>
        <p:spPr bwMode="auto">
          <a:xfrm rot="20182503">
            <a:off x="306023" y="3667089"/>
            <a:ext cx="3067906" cy="216887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ru-RU" sz="28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/>
                <a:latin typeface="Times New Roman" pitchFamily="18" charset="0"/>
                <a:cs typeface="Times New Roman" pitchFamily="18" charset="0"/>
              </a:rPr>
              <a:t>Результаты образовательной деятельности</a:t>
            </a:r>
            <a:endParaRPr lang="ru-RU" sz="2800" spc="0" dirty="0">
              <a:ln w="11430" cmpd="sng">
                <a:noFill/>
                <a:prstDash val="solid"/>
                <a:miter lim="800000"/>
              </a:ln>
              <a:solidFill>
                <a:srgbClr val="000099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428596" y="1357298"/>
            <a:ext cx="7829576" cy="246539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        </a:t>
            </a:r>
            <a:r>
              <a:rPr lang="ru-RU" dirty="0" smtClean="0">
                <a:solidFill>
                  <a:srgbClr val="FF0000"/>
                </a:solidFill>
              </a:rPr>
              <a:t>Победитель краевого конкурса </a:t>
            </a:r>
            <a:r>
              <a:rPr lang="ru-RU" dirty="0" smtClean="0">
                <a:solidFill>
                  <a:schemeClr val="tx1"/>
                </a:solidFill>
              </a:rPr>
              <a:t>учебно</a:t>
            </a:r>
            <a:r>
              <a:rPr lang="ru-RU" dirty="0" smtClean="0"/>
              <a:t>-исследовательских и творческих проектов детей и молодёжи «Юный изобретатель и рационализатор»</a:t>
            </a:r>
          </a:p>
          <a:p>
            <a:r>
              <a:rPr lang="ru-RU" dirty="0" smtClean="0"/>
              <a:t>— </a:t>
            </a:r>
            <a:r>
              <a:rPr lang="ru-RU" dirty="0" err="1" smtClean="0">
                <a:solidFill>
                  <a:srgbClr val="FF0000"/>
                </a:solidFill>
              </a:rPr>
              <a:t>Шальнев</a:t>
            </a:r>
            <a:r>
              <a:rPr lang="ru-RU" dirty="0" smtClean="0">
                <a:solidFill>
                  <a:srgbClr val="FF0000"/>
                </a:solidFill>
              </a:rPr>
              <a:t> Владислав</a:t>
            </a:r>
            <a:r>
              <a:rPr lang="ru-RU" dirty="0" smtClean="0"/>
              <a:t>, обучающийся муниципального бюджетного образовательного учреждения «Средняя школа № 2» п. Усть-Камчатск, </a:t>
            </a:r>
            <a:r>
              <a:rPr lang="ru-RU" dirty="0" err="1" smtClean="0"/>
              <a:t>Усть-Камчатского</a:t>
            </a:r>
            <a:r>
              <a:rPr lang="ru-RU" dirty="0" smtClean="0"/>
              <a:t> муниципального района, за работу «Альтернативное зарядное устройство для телефона», 2016-2017 </a:t>
            </a:r>
            <a:r>
              <a:rPr lang="ru-RU" dirty="0" err="1" smtClean="0"/>
              <a:t>уч</a:t>
            </a:r>
            <a:r>
              <a:rPr lang="ru-RU" dirty="0" smtClean="0"/>
              <a:t>. год</a:t>
            </a:r>
          </a:p>
          <a:p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4645025" y="1535112"/>
            <a:ext cx="4041775" cy="1822449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32" name="Picture 8" descr="G:\2014 - 17 Аттестация\2015-2017, наработки\дипломы, сертификаты\2017 зубренок\764325-hires_zub2017-certificat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3500438"/>
            <a:ext cx="3431188" cy="2425697"/>
          </a:xfrm>
          <a:prstGeom prst="rect">
            <a:avLst/>
          </a:prstGeom>
          <a:noFill/>
        </p:spPr>
      </p:pic>
      <p:pic>
        <p:nvPicPr>
          <p:cNvPr id="1033" name="Picture 9" descr="G:\2014 - 17 Аттестация\2015-2017, наработки\дипломы, сертификаты\2017 зубренок\764323-hires_zub2017-certificate (1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57356" y="4643422"/>
            <a:ext cx="3205059" cy="2214578"/>
          </a:xfrm>
          <a:prstGeom prst="rect">
            <a:avLst/>
          </a:prstGeom>
          <a:noFill/>
        </p:spPr>
      </p:pic>
      <p:pic>
        <p:nvPicPr>
          <p:cNvPr id="19" name="Picture 10" descr="G:\2014 - 17 Аттестация\2015-2017, наработки\дипломы, сертификаты\2017 зубренок\764323-hires_zub2017-certificate (1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931170" y="8786850"/>
            <a:ext cx="1277951" cy="2619328"/>
          </a:xfrm>
          <a:prstGeom prst="rect">
            <a:avLst/>
          </a:prstGeom>
          <a:noFill/>
        </p:spPr>
      </p:pic>
      <p:pic>
        <p:nvPicPr>
          <p:cNvPr id="13" name="Picture 2" descr="H:\КОНКУРС УГ\наработки\фотографии с мероприятий\фото\SDC1227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57752" y="4470681"/>
            <a:ext cx="1790489" cy="23873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26471750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381125" y="274638"/>
            <a:ext cx="7305675" cy="1143000"/>
          </a:xfrm>
        </p:spPr>
        <p:txBody>
          <a:bodyPr>
            <a:noAutofit/>
          </a:bodyPr>
          <a:lstStyle/>
          <a:p>
            <a:pPr algn="just">
              <a:defRPr/>
            </a:pPr>
            <a:r>
              <a:rPr lang="ru-RU" sz="240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24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Единственный путь, ведущий к знанию – деятельность» </a:t>
            </a:r>
            <a:br>
              <a:rPr lang="ru-RU" sz="24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400" spc="0" dirty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Б. Шоу </a:t>
            </a:r>
            <a:endParaRPr lang="ru-RU" sz="2400" spc="0" dirty="0">
              <a:ln w="11430" cmpd="sng">
                <a:noFill/>
                <a:prstDash val="solid"/>
                <a:miter lim="800000"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1"/>
          </p:nvPr>
        </p:nvGraphicFramePr>
        <p:xfrm>
          <a:off x="4500562" y="1500174"/>
          <a:ext cx="4143404" cy="46259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103" name="Picture 6" descr="http://iktyrok.ru/wp-content/uploads/2014/01/%D1%84%D0%B3%D0%BE%D1%8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861049"/>
            <a:ext cx="2570400" cy="223224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4" descr="http://www.opmoscow.ru/upload/medialibrary/84d/mod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196752"/>
            <a:ext cx="2571750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2" descr="http://schl4psk.ru/images/fgosnoo.jpe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92" y="2492896"/>
            <a:ext cx="1905000" cy="3000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918342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228600" indent="-228600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prstClr val="black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  <a:ea typeface="+mn-ea"/>
                <a:cs typeface="+mn-cs"/>
              </a:rPr>
              <a:t/>
            </a:r>
            <a:br>
              <a:rPr lang="ru-RU" sz="2800" dirty="0" smtClean="0">
                <a:solidFill>
                  <a:prstClr val="black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  <a:ea typeface="+mn-ea"/>
                <a:cs typeface="+mn-cs"/>
              </a:rPr>
            </a:br>
            <a:r>
              <a:rPr lang="ru-RU" sz="2800" dirty="0" smtClean="0">
                <a:solidFill>
                  <a:prstClr val="black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31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Проблема -</a:t>
            </a:r>
            <a:r>
              <a:rPr lang="ru-RU" sz="3100" spc="0" dirty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 </a:t>
            </a:r>
            <a:r>
              <a:rPr lang="ru-RU" sz="31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падение </a:t>
            </a:r>
            <a:r>
              <a:rPr lang="ru-RU" sz="3100" spc="0" dirty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интереса к </a:t>
            </a:r>
            <a:r>
              <a:rPr lang="ru-RU" sz="31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учебе </a:t>
            </a:r>
            <a:r>
              <a:rPr lang="ru-RU" sz="3100" dirty="0">
                <a:solidFill>
                  <a:prstClr val="black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  <a:ea typeface="+mn-ea"/>
                <a:cs typeface="+mn-cs"/>
              </a:rPr>
              <a:t/>
            </a:r>
            <a:br>
              <a:rPr lang="ru-RU" sz="3100" dirty="0">
                <a:solidFill>
                  <a:prstClr val="black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/>
                <a:ea typeface="+mn-ea"/>
                <a:cs typeface="+mn-cs"/>
              </a:rPr>
            </a:br>
            <a:endParaRPr lang="ru-RU" sz="3100" dirty="0"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124" name="Объект 3"/>
          <p:cNvSpPr>
            <a:spLocks noGrp="1"/>
          </p:cNvSpPr>
          <p:nvPr>
            <p:ph sz="half" idx="1"/>
          </p:nvPr>
        </p:nvSpPr>
        <p:spPr>
          <a:xfrm>
            <a:off x="323528" y="1526381"/>
            <a:ext cx="4319588" cy="4525963"/>
          </a:xfrm>
        </p:spPr>
        <p:txBody>
          <a:bodyPr/>
          <a:lstStyle/>
          <a:p>
            <a:pPr marL="1588" indent="0" eaLnBrk="1" hangingPunct="1">
              <a:lnSpc>
                <a:spcPct val="150000"/>
              </a:lnSpc>
              <a:buFont typeface="Arial" pitchFamily="34" charset="0"/>
              <a:buNone/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Использование исследовательских методов в обучении помогает учителю из пассивного потребителя знаний сделать  активного субъекта образовательной деятельности. </a:t>
            </a:r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ea typeface="Calibri" pitchFamily="34" charset="0"/>
              <a:cs typeface="Times New Roman" pitchFamily="18" charset="0"/>
            </a:endParaRPr>
          </a:p>
          <a:p>
            <a:pPr indent="449263" eaLnBrk="1" hangingPunct="1"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pic>
        <p:nvPicPr>
          <p:cNvPr id="1026" name="Picture 2" descr="G:\КОНКУРС УГ\наработки\фотографии с мероприятий\2016-2017\IMG_20161117_09395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97624" y="4143375"/>
            <a:ext cx="1292126" cy="2297113"/>
          </a:xfrm>
          <a:prstGeom prst="rect">
            <a:avLst/>
          </a:prstGeom>
          <a:noFill/>
        </p:spPr>
      </p:pic>
      <p:pic>
        <p:nvPicPr>
          <p:cNvPr id="1027" name="Picture 3" descr="G:\КОНКУРС УГ\наработки\фотографии с мероприятий\2017-2018 внеклассная работа\IMG-20170203-WA00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785926"/>
            <a:ext cx="3768116" cy="21431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8249616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Объект 2"/>
          <p:cNvSpPr>
            <a:spLocks noGrp="1"/>
          </p:cNvSpPr>
          <p:nvPr>
            <p:ph sz="half" idx="1"/>
          </p:nvPr>
        </p:nvSpPr>
        <p:spPr>
          <a:xfrm>
            <a:off x="457200" y="1341438"/>
            <a:ext cx="3178696" cy="4784725"/>
          </a:xfrm>
        </p:spPr>
        <p:txBody>
          <a:bodyPr/>
          <a:lstStyle/>
          <a:p>
            <a:pPr marL="0" indent="0" algn="just" eaLnBrk="1" hangingPunct="1">
              <a:buFont typeface="Arial" pitchFamily="34" charset="0"/>
              <a:buNone/>
              <a:defRPr/>
            </a:pPr>
            <a:r>
              <a:rPr lang="ru-RU" sz="2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</a:p>
          <a:p>
            <a:pPr marL="0" indent="0" algn="just" eaLnBrk="1" hangingPunct="1">
              <a:buFont typeface="Arial" pitchFamily="34" charset="0"/>
              <a:buNone/>
              <a:defRPr/>
            </a:pPr>
            <a:endParaRPr lang="ru-RU" sz="2600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indent="0" algn="just" eaLnBrk="1" hangingPunct="1">
              <a:buFont typeface="Arial" pitchFamily="34" charset="0"/>
              <a:buNone/>
              <a:defRPr/>
            </a:pPr>
            <a:endParaRPr lang="ru-RU" sz="2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indent="0" algn="ctr" eaLnBrk="1" hangingPunct="1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Развивать </a:t>
            </a:r>
          </a:p>
          <a:p>
            <a:pPr marL="0" indent="0" algn="ctr" eaLnBrk="1" hangingPunct="1">
              <a:spcBef>
                <a:spcPts val="0"/>
              </a:spcBef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умения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85147181"/>
              </p:ext>
            </p:extLst>
          </p:nvPr>
        </p:nvGraphicFramePr>
        <p:xfrm>
          <a:off x="3707904" y="1268761"/>
          <a:ext cx="4896544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560840" cy="1143000"/>
          </a:xfrm>
        </p:spPr>
        <p:txBody>
          <a:bodyPr>
            <a:normAutofit fontScale="90000"/>
          </a:bodyPr>
          <a:lstStyle/>
          <a:p>
            <a:pPr marL="228600" indent="-228600" algn="l" eaLnBrk="1" fontAlgn="auto" hangingPunct="1">
              <a:spcBef>
                <a:spcPts val="100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ru-RU" sz="2800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r>
              <a:rPr lang="ru-RU" sz="2800" dirty="0" smtClean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ru-RU" sz="31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Значение</a:t>
            </a:r>
            <a:r>
              <a:rPr lang="ru-RU" sz="31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1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исследовательской</a:t>
            </a:r>
            <a:r>
              <a:rPr lang="ru-RU" sz="31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31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деятельности</a:t>
            </a:r>
            <a:r>
              <a:rPr lang="ru-RU" sz="31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ru-RU" sz="31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endParaRPr lang="ru-RU" sz="3100" dirty="0"/>
          </a:p>
        </p:txBody>
      </p:sp>
    </p:spTree>
    <p:extLst>
      <p:ext uri="{BB962C8B-B14F-4D97-AF65-F5344CB8AC3E}">
        <p14:creationId xmlns:p14="http://schemas.microsoft.com/office/powerpoint/2010/main" val="1636316114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Задачи, стоящие перед учителем </a:t>
            </a:r>
            <a:endParaRPr lang="ru-RU" sz="2800" spc="0" dirty="0" smtClean="0">
              <a:ln w="11430" cmpd="sng">
                <a:noFill/>
                <a:prstDash val="solid"/>
                <a:miter lim="800000"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Объект 2"/>
          <p:cNvSpPr>
            <a:spLocks noGrp="1"/>
          </p:cNvSpPr>
          <p:nvPr>
            <p:ph sz="half" idx="1"/>
          </p:nvPr>
        </p:nvSpPr>
        <p:spPr>
          <a:xfrm>
            <a:off x="251520" y="1412776"/>
            <a:ext cx="4464496" cy="5040560"/>
          </a:xfrm>
        </p:spPr>
        <p:txBody>
          <a:bodyPr>
            <a:normAutofit/>
          </a:bodyPr>
          <a:lstStyle/>
          <a:p>
            <a:pPr eaLnBrk="1" hangingPunct="1">
              <a:lnSpc>
                <a:spcPts val="2500"/>
              </a:lnSpc>
              <a:buFont typeface="Wingdings" pitchFamily="2" charset="2"/>
              <a:buChar char="Ø"/>
              <a:tabLst>
                <a:tab pos="449263" algn="l"/>
              </a:tabLs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Поддерживать и развивать интерес к предмету; </a:t>
            </a:r>
          </a:p>
          <a:p>
            <a:pPr eaLnBrk="1" hangingPunct="1">
              <a:lnSpc>
                <a:spcPts val="2500"/>
              </a:lnSpc>
              <a:buFont typeface="Wingdings" pitchFamily="2" charset="2"/>
              <a:buChar char="Ø"/>
              <a:tabLst>
                <a:tab pos="449263" algn="l"/>
              </a:tabLs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развивать логическое мышление; </a:t>
            </a:r>
            <a:endParaRPr lang="ru-RU" sz="16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1" hangingPunct="1">
              <a:lnSpc>
                <a:spcPts val="2500"/>
              </a:lnSpc>
              <a:buFont typeface="Wingdings" pitchFamily="2" charset="2"/>
              <a:buChar char="Ø"/>
              <a:tabLst>
                <a:tab pos="449263" algn="l"/>
              </a:tabLs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учить основам самообразования, работе со справочной и научной литературой, с современными источниками информации;</a:t>
            </a:r>
          </a:p>
          <a:p>
            <a:pPr eaLnBrk="1" hangingPunct="1">
              <a:lnSpc>
                <a:spcPts val="2500"/>
              </a:lnSpc>
              <a:buFont typeface="Wingdings" pitchFamily="2" charset="2"/>
              <a:buChar char="Ø"/>
              <a:tabLst>
                <a:tab pos="449263" algn="l"/>
              </a:tabLs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показывать практическую направленность знаний, получаемых обучающимися на уроках физики;</a:t>
            </a:r>
          </a:p>
          <a:p>
            <a:pPr eaLnBrk="1" hangingPunct="1">
              <a:lnSpc>
                <a:spcPts val="2500"/>
              </a:lnSpc>
              <a:buFont typeface="Wingdings" pitchFamily="2" charset="2"/>
              <a:buChar char="Ø"/>
              <a:tabLst>
                <a:tab pos="449263" algn="l"/>
              </a:tabLst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учить мыслить широко, перспективно, видеть роль и место изучаемых предметов в общечеловеческой культуре, ее связь с другими науками.</a:t>
            </a:r>
            <a:endParaRPr lang="ru-RU" sz="1600" dirty="0" smtClean="0">
              <a:latin typeface="Times New Roman" pitchFamily="18" charset="0"/>
              <a:cs typeface="Arial" charset="0"/>
            </a:endParaRPr>
          </a:p>
          <a:p>
            <a:pPr eaLnBrk="1" hangingPunct="1">
              <a:lnSpc>
                <a:spcPct val="70000"/>
              </a:lnSpc>
              <a:tabLst>
                <a:tab pos="449263" algn="l"/>
              </a:tabLst>
            </a:pPr>
            <a:endParaRPr lang="ru-RU" sz="1500" dirty="0" smtClean="0">
              <a:latin typeface="Arial" charset="0"/>
              <a:cs typeface="Arial" charset="0"/>
            </a:endParaRPr>
          </a:p>
        </p:txBody>
      </p:sp>
      <p:pic>
        <p:nvPicPr>
          <p:cNvPr id="7" name="Picture 4" descr="G:\КОНКУРС УГ\наработки\фотографии с мероприятий\2016-2017\IMG_20161209_0842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00108"/>
            <a:ext cx="4000528" cy="5214974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0063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5803260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indent="228600" eaLnBrk="1" hangingPunct="1">
              <a:defRPr/>
            </a:pPr>
            <a:r>
              <a:rPr lang="ru-RU" sz="28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Принципы исследовательской деятельности</a:t>
            </a:r>
            <a:endParaRPr lang="ru-RU" sz="2800" spc="0" dirty="0" smtClean="0">
              <a:ln w="11430" cmpd="sng">
                <a:noFill/>
                <a:prstDash val="solid"/>
                <a:miter lim="800000"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865355558"/>
              </p:ext>
            </p:extLst>
          </p:nvPr>
        </p:nvGraphicFramePr>
        <p:xfrm>
          <a:off x="1285852" y="1428737"/>
          <a:ext cx="6400816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02863374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КОНКУРС УГ\наработки\фотографии с мероприятий\2013-14\SDC1186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1357298"/>
            <a:ext cx="4467228" cy="3786215"/>
          </a:xfrm>
          <a:prstGeom prst="rect">
            <a:avLst/>
          </a:prstGeom>
          <a:noFill/>
        </p:spPr>
      </p:pic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Calibri" pitchFamily="34" charset="0"/>
              </a:rPr>
              <a:t>Принцип самостоятельности</a:t>
            </a:r>
            <a:endParaRPr lang="ru-RU" spc="0" dirty="0" smtClean="0">
              <a:ln w="11430" cmpd="sng">
                <a:noFill/>
                <a:prstDash val="solid"/>
                <a:miter lim="800000"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19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474840" cy="45259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Arial" charset="0"/>
              </a:rPr>
              <a:t>более широкая свобода мыслительной деятельности,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Arial" charset="0"/>
              </a:rPr>
              <a:t>появление новых </a:t>
            </a:r>
          </a:p>
          <a:p>
            <a:pPr marL="361950" indent="-361950">
              <a:lnSpc>
                <a:spcPct val="150000"/>
              </a:lnSpc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Arial" charset="0"/>
              </a:rPr>
              <a:t>     планов и замыслов, которые конкретизируются и воплощаются в новые исследования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2462454577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G:\КОНКУРС УГ\наработки\фотографии с мероприятий\2017-2018 уроки\IMG_20170914_120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0"/>
            <a:ext cx="4857752" cy="6858000"/>
          </a:xfrm>
          <a:prstGeom prst="rect">
            <a:avLst/>
          </a:prstGeom>
          <a:noFill/>
        </p:spPr>
      </p:pic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46576" cy="1108816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40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Принцип доступности</a:t>
            </a:r>
          </a:p>
        </p:txBody>
      </p:sp>
      <p:sp>
        <p:nvSpPr>
          <p:cNvPr id="10243" name="Объект 2"/>
          <p:cNvSpPr>
            <a:spLocks noGrp="1"/>
          </p:cNvSpPr>
          <p:nvPr>
            <p:ph sz="half" idx="1"/>
          </p:nvPr>
        </p:nvSpPr>
        <p:spPr>
          <a:xfrm>
            <a:off x="285720" y="1700808"/>
            <a:ext cx="3838575" cy="3744416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ru-RU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Arial" charset="0"/>
              </a:rPr>
              <a:t>Т</a:t>
            </a:r>
            <a:r>
              <a:rPr lang="ru-RU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Arial" charset="0"/>
              </a:rPr>
              <a:t>ема должна быть интересной, реально выполнимой, обучающийся сможет    исследовать ее самостоятельно</a:t>
            </a:r>
            <a:endParaRPr lang="ru-RU" sz="2600" dirty="0" smtClean="0">
              <a:solidFill>
                <a:schemeClr val="tx1">
                  <a:lumMod val="95000"/>
                  <a:lumOff val="5000"/>
                </a:schemeClr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412055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50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spc="0" dirty="0" smtClean="0">
                <a:ln w="11430" cmpd="sng">
                  <a:noFill/>
                  <a:prstDash val="solid"/>
                  <a:miter lim="800000"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Принцип естественности</a:t>
            </a:r>
            <a:endParaRPr lang="ru-RU" sz="4000" spc="0" dirty="0">
              <a:ln w="11430" cmpd="sng">
                <a:noFill/>
                <a:prstDash val="solid"/>
                <a:miter lim="800000"/>
              </a:ln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70" name="Прямоугольник 2"/>
          <p:cNvSpPr>
            <a:spLocks noChangeArrowheads="1"/>
          </p:cNvSpPr>
          <p:nvPr/>
        </p:nvSpPr>
        <p:spPr bwMode="auto">
          <a:xfrm>
            <a:off x="214282" y="1428736"/>
            <a:ext cx="3887788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исследования не должна быть надуманной и навязанной учителем. Она должна быть интересной и настоящей, а значит, реально выполнимой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149" name="Picture 5" descr="G:\2014 - 17 Аттестация\2015-2017, наработки\шум, звук\шум 20.032017\Шум и зву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1428736"/>
            <a:ext cx="5000660" cy="3125412"/>
          </a:xfrm>
          <a:prstGeom prst="rect">
            <a:avLst/>
          </a:prstGeom>
          <a:noFill/>
        </p:spPr>
      </p:pic>
      <p:pic>
        <p:nvPicPr>
          <p:cNvPr id="6148" name="Picture 4" descr="G:\2014 - 17 Аттестация\2015-2017, наработки\шум, звук\шум 20.032017\SDC122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4357694"/>
            <a:ext cx="2952738" cy="22145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40790502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obusss444433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globusss4444334</Template>
  <TotalTime>415</TotalTime>
  <Words>421</Words>
  <Application>Microsoft Office PowerPoint</Application>
  <PresentationFormat>Экран (4:3)</PresentationFormat>
  <Paragraphs>91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globusss4444334</vt:lpstr>
      <vt:lpstr>Исследовательская деятельность, как метод системно -  деятельностного  подхода в преподавании физики</vt:lpstr>
      <vt:lpstr>«Единственный путь, ведущий к знанию – деятельность»                                                                                 Б. Шоу </vt:lpstr>
      <vt:lpstr>  Проблема - падение интереса к учебе  </vt:lpstr>
      <vt:lpstr>  Значение исследовательской деятельности </vt:lpstr>
      <vt:lpstr>Задачи, стоящие перед учителем </vt:lpstr>
      <vt:lpstr>Принципы исследовательской деятельности</vt:lpstr>
      <vt:lpstr>Принцип самостоятельности</vt:lpstr>
      <vt:lpstr>Принцип доступности</vt:lpstr>
      <vt:lpstr>       Принцип естественности</vt:lpstr>
      <vt:lpstr>Принцип наглядности</vt:lpstr>
      <vt:lpstr>Принцип осмысленности</vt:lpstr>
      <vt:lpstr>  Направления деятельности  </vt:lpstr>
      <vt:lpstr>Учитель – исследователь</vt:lpstr>
      <vt:lpstr>Результаты профессиональной  деятельности</vt:lpstr>
      <vt:lpstr>Показатели учебной деятельности</vt:lpstr>
      <vt:lpstr>Результаты образовательной деятельности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GALINA</dc:creator>
  <cp:lastModifiedBy>Попкова</cp:lastModifiedBy>
  <cp:revision>67</cp:revision>
  <dcterms:created xsi:type="dcterms:W3CDTF">2016-02-04T04:30:12Z</dcterms:created>
  <dcterms:modified xsi:type="dcterms:W3CDTF">2018-12-05T04:49:22Z</dcterms:modified>
</cp:coreProperties>
</file>