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Время и Календарь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1341438"/>
            <a:ext cx="8661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82656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Календарь.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Календарь </a:t>
            </a:r>
            <a:r>
              <a:rPr lang="ru-RU" altLang="ru-RU" dirty="0" smtClean="0"/>
              <a:t>– система счёта длительных промежутков времени, согласно которой устанавливается определённая продолжительность месяцев, их порядок в году и начальный момент отсчёта лет. На протяжении истории человечества существовало более 200 различных календарей.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925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780541" cy="45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27638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4797152"/>
            <a:ext cx="1608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Календарь майя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097338" y="5499100"/>
            <a:ext cx="13684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Arial" charset="0"/>
              </a:rPr>
              <a:t>Московский лубковый календарь, XVII век.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517232"/>
            <a:ext cx="18811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/>
              <a:t>Египетский календарь, </a:t>
            </a:r>
          </a:p>
          <a:p>
            <a:pPr algn="r">
              <a:defRPr/>
            </a:pPr>
            <a:r>
              <a:rPr lang="ru-RU" sz="1400" dirty="0"/>
              <a:t>основанный на разливах Нила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7119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013176"/>
            <a:ext cx="207327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Самый древний из сохранившихся римских календарей, </a:t>
            </a:r>
            <a:r>
              <a:rPr lang="ru-RU" sz="1400" dirty="0" err="1"/>
              <a:t>Fasti</a:t>
            </a:r>
            <a:r>
              <a:rPr lang="ru-RU" sz="1400" dirty="0"/>
              <a:t> </a:t>
            </a:r>
            <a:r>
              <a:rPr lang="ru-RU" sz="1400" dirty="0" err="1"/>
              <a:t>Antiates</a:t>
            </a:r>
            <a:r>
              <a:rPr lang="ru-RU" sz="1400" dirty="0"/>
              <a:t>. </a:t>
            </a:r>
          </a:p>
          <a:p>
            <a:pPr>
              <a:defRPr/>
            </a:pPr>
            <a:r>
              <a:rPr lang="ru-RU" sz="1400" dirty="0"/>
              <a:t>84-55 </a:t>
            </a:r>
            <a:r>
              <a:rPr lang="ru-RU" sz="1400" dirty="0" err="1"/>
              <a:t>гг</a:t>
            </a:r>
            <a:r>
              <a:rPr lang="ru-RU" sz="1400" dirty="0"/>
              <a:t> до н.э. Репродукция.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2875" y="1728417"/>
            <a:ext cx="885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Тропический год составляет </a:t>
            </a:r>
            <a:r>
              <a:rPr lang="ru-RU" altLang="ru-RU" dirty="0">
                <a:solidFill>
                  <a:srgbClr val="C00000"/>
                </a:solidFill>
              </a:rPr>
              <a:t>365 суток 5 часов 48 минут 46,1 секунды</a:t>
            </a:r>
            <a:r>
              <a:rPr lang="ru-RU" altLang="ru-RU" dirty="0"/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2230038"/>
            <a:ext cx="8208912" cy="4320480"/>
            <a:chOff x="1204912" y="1772816"/>
            <a:chExt cx="6734175" cy="4343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2" y="1772816"/>
              <a:ext cx="673417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876256" y="5877272"/>
              <a:ext cx="1062831" cy="238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7380" y="1926036"/>
            <a:ext cx="28078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Такой календарь давал ежегодно отставание в 0,25 суток, или 1 год за 1460 лет.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727928"/>
            <a:ext cx="4930427" cy="47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Год юлианского счисления длиннее тропического года на 11 минут 14 секунд, что давало ошибку в 1 сутки за 128 лет, или 3 суток примерно за 400 лет.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976725" cy="34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Юлианский календарь был принят в качестве христианского в 325 г. н.э., </a:t>
            </a: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 ко второй половине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в. расхождение достигло уже 10 суток.</a:t>
            </a:r>
          </a:p>
          <a:p>
            <a:pPr>
              <a:spcBef>
                <a:spcPts val="600"/>
              </a:spcBef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Для исправления расхождения папа римский Григорий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1582 г. ввёл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стиль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календарь, названный по его имени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григорианским.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290634" cy="40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526869"/>
            <a:ext cx="8749158" cy="51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ru-RU" dirty="0" smtClean="0"/>
              <a:t>1. Точки время и определение географической долготы.</a:t>
            </a:r>
          </a:p>
          <a:p>
            <a:pPr marL="578358" indent="-514350">
              <a:buFont typeface="+mj-lt"/>
              <a:buAutoNum type="arabicPeriod"/>
            </a:pPr>
            <a:r>
              <a:rPr lang="ru-RU" smtClean="0"/>
              <a:t>Календарь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72000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России новый стиль был введен с 1 февраля 1918 г.</a:t>
            </a:r>
          </a:p>
          <a:p>
            <a:pPr algn="ctr">
              <a:spcBef>
                <a:spcPts val="600"/>
              </a:spcBef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К этому времени между новым и старым стилем накопилась разница в 13 дней.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Эта разница сохранится до 2100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6096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2" y="2996952"/>
            <a:ext cx="292258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Нумерация лет и по новому, и по старому стилю ведётся от года Рождества Христова, наступления новой эры.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России новая эра была введена указом Петра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согласно которому  после 31 декабря 7208 г. «от сотворения мира»  наступило 1 января 1700 г. от Рождества Христова.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Время и Календарь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</a:t>
            </a:r>
          </a:p>
          <a:p>
            <a:r>
              <a:rPr lang="ru-RU" sz="2400" dirty="0" smtClean="0"/>
              <a:t>Ученица 11 «А» класса</a:t>
            </a:r>
          </a:p>
          <a:p>
            <a:r>
              <a:rPr lang="ru-RU" sz="2400" dirty="0" err="1" smtClean="0"/>
              <a:t>Швидкая</a:t>
            </a:r>
            <a:r>
              <a:rPr lang="ru-RU" sz="2400" dirty="0" smtClean="0"/>
              <a:t> Виктория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deouroki.net/videouroki/conspekty/astr11/10-vremya-i-kalendar.files/image001.png"/>
          <p:cNvPicPr>
            <a:picLocks noChangeAspect="1" noChangeArrowheads="1"/>
          </p:cNvPicPr>
          <p:nvPr/>
        </p:nvPicPr>
        <p:blipFill>
          <a:blip r:embed="rId2" cstate="print"/>
          <a:srcRect t="5901" r="1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Точки время и определение географической долготы.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Солнце всегда освещает только половину земного шара.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altLang="ru-RU" sz="3200" b="1" dirty="0" smtClean="0">
                <a:latin typeface="Arial" charset="0"/>
              </a:rPr>
              <a:t>Т</a:t>
            </a:r>
            <a:r>
              <a:rPr lang="ru-RU" altLang="ru-RU" sz="3200" b="1" baseline="-25000" dirty="0" smtClean="0">
                <a:latin typeface="Arial" charset="0"/>
              </a:rPr>
              <a:t>1</a:t>
            </a:r>
            <a:r>
              <a:rPr lang="ru-RU" altLang="ru-RU" sz="3200" b="1" dirty="0" smtClean="0">
                <a:latin typeface="Arial" charset="0"/>
              </a:rPr>
              <a:t> - Т</a:t>
            </a:r>
            <a:r>
              <a:rPr lang="ru-RU" altLang="ru-RU" sz="3200" b="1" baseline="-25000" dirty="0" smtClean="0">
                <a:latin typeface="Arial" charset="0"/>
              </a:rPr>
              <a:t>2 </a:t>
            </a:r>
            <a:r>
              <a:rPr lang="ru-RU" altLang="ru-RU" sz="3200" b="1" dirty="0" smtClean="0">
                <a:latin typeface="Arial" charset="0"/>
              </a:rPr>
              <a:t>=</a:t>
            </a:r>
            <a:r>
              <a:rPr lang="ru-RU" altLang="ru-RU" sz="3200" b="1" baseline="-25000" dirty="0" smtClean="0">
                <a:latin typeface="Arial" charset="0"/>
              </a:rPr>
              <a:t>  </a:t>
            </a:r>
            <a:r>
              <a:rPr lang="el-GR" altLang="ru-RU" sz="3200" b="1" dirty="0" smtClean="0">
                <a:latin typeface="Arial" charset="0"/>
              </a:rPr>
              <a:t>λ</a:t>
            </a:r>
            <a:r>
              <a:rPr lang="ru-RU" altLang="ru-RU" sz="3200" b="1" baseline="-25000" dirty="0" smtClean="0">
                <a:latin typeface="Arial" charset="0"/>
              </a:rPr>
              <a:t>1 </a:t>
            </a:r>
            <a:r>
              <a:rPr lang="ru-RU" altLang="ru-RU" sz="3200" b="1" dirty="0" smtClean="0">
                <a:latin typeface="Arial" charset="0"/>
              </a:rPr>
              <a:t>- </a:t>
            </a:r>
            <a:r>
              <a:rPr lang="el-GR" altLang="ru-RU" sz="3200" b="1" dirty="0" smtClean="0">
                <a:latin typeface="Arial" charset="0"/>
              </a:rPr>
              <a:t>λ</a:t>
            </a:r>
            <a:r>
              <a:rPr lang="ru-RU" altLang="ru-RU" sz="3200" b="1" baseline="-25000" dirty="0" smtClean="0">
                <a:latin typeface="Arial" charset="0"/>
              </a:rPr>
              <a:t>2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Местное время начального (нулевого) меридиана, проходящего через Гринвичскую обсерваторию, называют 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всемирным временем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Universal Time (UT)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 = UT + </a:t>
            </a:r>
            <a:r>
              <a:rPr lang="el-GR" altLang="ru-RU" sz="32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alt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sz="3200" dirty="0" smtClean="0">
                <a:latin typeface="Arial" charset="0"/>
              </a:rPr>
              <a:t>Использование в качестве эталона периода вращения Земли не обеспечивает  достаточно точный счёт времени, так как скорость вращения нашей планеты меняется на протяжении года (продолжительность суток не остаётся постоянной)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200" dirty="0" smtClean="0">
                <a:latin typeface="Arial" charset="0"/>
              </a:rPr>
              <a:t>и происходит очень медленное замедление её вращения.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latin typeface="Arial" charset="0"/>
              </a:rPr>
              <a:t>В настоящее время для определения точного времени используются атомные часы.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b="1" dirty="0" smtClean="0">
                <a:latin typeface="Arial" charset="0"/>
              </a:rPr>
              <a:t/>
            </a:r>
            <a:br>
              <a:rPr lang="ru-RU" altLang="ru-RU" sz="4400" b="1" dirty="0" smtClean="0">
                <a:latin typeface="Arial" charset="0"/>
              </a:rPr>
            </a:br>
            <a:r>
              <a:rPr lang="en-US" altLang="ru-RU" sz="4400" b="1" dirty="0" smtClean="0">
                <a:latin typeface="Arial" charset="0"/>
              </a:rPr>
              <a:t>T = UT + n</a:t>
            </a:r>
            <a:r>
              <a:rPr lang="ru-RU" altLang="ru-RU" sz="4400" b="1" dirty="0" smtClean="0">
                <a:latin typeface="Arial" charset="0"/>
              </a:rPr>
              <a:t> </a:t>
            </a:r>
            <a:br>
              <a:rPr lang="ru-RU" altLang="ru-RU" sz="4400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0025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982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398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Время и Календарь</vt:lpstr>
      <vt:lpstr>Содержание </vt:lpstr>
      <vt:lpstr>Презентация PowerPoint</vt:lpstr>
      <vt:lpstr>1. Точки время и определение географической долготы.</vt:lpstr>
      <vt:lpstr>Презентация PowerPoint</vt:lpstr>
      <vt:lpstr>Презентация PowerPoint</vt:lpstr>
      <vt:lpstr>Презентация PowerPoint</vt:lpstr>
      <vt:lpstr> T = UT + n  </vt:lpstr>
      <vt:lpstr>Презентация PowerPoint</vt:lpstr>
      <vt:lpstr>Презентация PowerPoint</vt:lpstr>
      <vt:lpstr>Презентация PowerPoint</vt:lpstr>
      <vt:lpstr>2. Календарь.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Время и Календарь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и Календарь</dc:title>
  <dc:creator>СВЕТА</dc:creator>
  <cp:lastModifiedBy>Попкова</cp:lastModifiedBy>
  <cp:revision>21</cp:revision>
  <dcterms:created xsi:type="dcterms:W3CDTF">2018-11-28T07:33:29Z</dcterms:created>
  <dcterms:modified xsi:type="dcterms:W3CDTF">2019-01-25T04:02:33Z</dcterms:modified>
</cp:coreProperties>
</file>