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0" r:id="rId4"/>
    <p:sldId id="257" r:id="rId5"/>
    <p:sldId id="266" r:id="rId6"/>
    <p:sldId id="258" r:id="rId7"/>
    <p:sldId id="267" r:id="rId8"/>
    <p:sldId id="268" r:id="rId9"/>
    <p:sldId id="259" r:id="rId10"/>
    <p:sldId id="260" r:id="rId11"/>
    <p:sldId id="261" r:id="rId12"/>
    <p:sldId id="262" r:id="rId13"/>
    <p:sldId id="263" r:id="rId14"/>
    <p:sldId id="269" r:id="rId15"/>
    <p:sldId id="264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0925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930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919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331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13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0083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675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633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800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349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0343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E99E6-4DCC-4B8B-BD1E-07AC1DB00D63}" type="datetimeFigureOut">
              <a:rPr lang="ru-RU" smtClean="0"/>
              <a:pPr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6E0C5-7617-408B-8292-CB66EE1934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789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Введение в астрономию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2018-2019 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119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Существует и другая легенда об околополярных созвездиях. Опасаясь злого бога Кроноса, который пожирал младенцев, мать Зевса Рея спрятала своего новорожденного в пещере, где его вскармливали кроме козы </a:t>
            </a:r>
            <a:r>
              <a:rPr lang="ru-RU" dirty="0" err="1" smtClean="0"/>
              <a:t>Амалтеи</a:t>
            </a:r>
            <a:r>
              <a:rPr lang="ru-RU" dirty="0" smtClean="0"/>
              <a:t>, две медведицы -- Мелисса и </a:t>
            </a:r>
            <a:r>
              <a:rPr lang="ru-RU" dirty="0" err="1" smtClean="0"/>
              <a:t>Гелика</a:t>
            </a:r>
            <a:r>
              <a:rPr lang="ru-RU" dirty="0" smtClean="0"/>
              <a:t>, впоследствии помещенные за это на небо. Иногда Мелиссу называют </a:t>
            </a:r>
            <a:r>
              <a:rPr lang="ru-RU" dirty="0" err="1" smtClean="0"/>
              <a:t>Киносурой</a:t>
            </a:r>
            <a:r>
              <a:rPr lang="ru-RU" dirty="0" smtClean="0"/>
              <a:t>, что означает «хвост собаки». В легендах разных народов Большую Медведицу называют часто колесницей, повозкой или просто семью быками.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0000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Задание!!!!!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 smtClean="0"/>
              <a:t>Найти мифы об основных созвездиях звездного неба!!!!</a:t>
            </a:r>
          </a:p>
          <a:p>
            <a:r>
              <a:rPr lang="ru-RU" dirty="0" smtClean="0"/>
              <a:t>1. Орион</a:t>
            </a:r>
          </a:p>
          <a:p>
            <a:r>
              <a:rPr lang="ru-RU" dirty="0" smtClean="0"/>
              <a:t>2. Телец</a:t>
            </a:r>
          </a:p>
          <a:p>
            <a:r>
              <a:rPr lang="ru-RU" dirty="0" smtClean="0"/>
              <a:t>3. Близнецы</a:t>
            </a:r>
          </a:p>
          <a:p>
            <a:r>
              <a:rPr lang="ru-RU" dirty="0" smtClean="0"/>
              <a:t>4. Рак</a:t>
            </a:r>
          </a:p>
          <a:p>
            <a:r>
              <a:rPr lang="ru-RU" dirty="0" smtClean="0"/>
              <a:t>5. Дева</a:t>
            </a:r>
          </a:p>
          <a:p>
            <a:r>
              <a:rPr lang="ru-RU" dirty="0" smtClean="0"/>
              <a:t>6. Весы</a:t>
            </a:r>
          </a:p>
          <a:p>
            <a:r>
              <a:rPr lang="ru-RU" dirty="0" smtClean="0"/>
              <a:t>7. Скорпион</a:t>
            </a:r>
          </a:p>
          <a:p>
            <a:r>
              <a:rPr lang="ru-RU" dirty="0" smtClean="0"/>
              <a:t>8. Стрелец</a:t>
            </a:r>
          </a:p>
          <a:p>
            <a:r>
              <a:rPr lang="ru-RU" dirty="0" smtClean="0"/>
              <a:t>9. Козерог</a:t>
            </a:r>
          </a:p>
          <a:p>
            <a:r>
              <a:rPr lang="ru-RU" dirty="0" smtClean="0"/>
              <a:t>10 Водолей</a:t>
            </a:r>
          </a:p>
          <a:p>
            <a:r>
              <a:rPr lang="ru-RU" dirty="0" smtClean="0"/>
              <a:t>11. Рыбы</a:t>
            </a:r>
          </a:p>
          <a:p>
            <a:r>
              <a:rPr lang="ru-RU" b="1" i="1" u="sng" dirty="0" smtClean="0"/>
              <a:t>Созвездия – область неба в пределах некоторых установленных границ.</a:t>
            </a:r>
            <a:endParaRPr lang="ru-RU" b="1" i="1" u="sng" dirty="0"/>
          </a:p>
        </p:txBody>
      </p:sp>
    </p:spTree>
    <p:extLst>
      <p:ext uri="{BB962C8B-B14F-4D97-AF65-F5344CB8AC3E}">
        <p14:creationId xmlns:p14="http://schemas.microsoft.com/office/powerpoint/2010/main" xmlns="" val="2720327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Античная астрономия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Античный период в астрономии  продолжался примерно с VII в. до н.э. по V в. н.э. В это время возникают зачатки наук. Общие представления о мире ещё довольно примитивны, но возникают гениальные догадки.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Попытки  познать  Вселенную  уже  основываются  на  научном  подходе, хотя учёные ещё не освободились полностью от пут мифологии.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Представления той эпохи послужили основой для истинно научных теорий  следующего этапа развития  человечества.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Эта  же  эпоха  характеризуется  появлением  и совершенствованием астрономических угломерных инструментов.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50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Согласно  учению древнегреческого философа  Платона  (427  –  347  гг.  до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н.э.),  бог  сотворил  Солнце,  Луну  и  пять  планет  (до  изобретения  телескопа  самой  дальней планетой  Солнечной  системы  считался  Сатурн)  и  поместил их на  семь  &lt;кругов&gt;.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Движение  небесных  тел  философ  объяснял  сложением  суточного  движения  сферы  звёзд  вокруг  оси  мира  и  самостоятельного движения других сфер в противоположном направлении вокруг оси эклиптики.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 центре  всей  этой  системы  небесных  тел  помещалась  Земля.  По представлениям Платона, упомянутые семь небесных светил располагались по  удалённости  от  нашей  планеты  в  следующем  порядке:  Луна,  Солнце,  Венера, Меркурий,  Марс,  Юпитер,  Сатурн.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Идеи  Платона,  с  одной  стороны,  были  в русле мифологических представлений того времени о многослойности космоса.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другой стороны, это была серьёзная попытка определить реальную  структуру  Солнечной  системы  и  объяснить  видимое  движение  небесных  тел.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4474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Первой  научной  моделью  мира  можно  считать  систему,  предложенную древнегреческим  астрономом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Клавдием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Птолемеем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87—  165  гг.  н.э.), проведшим  детальную  математическую  разработку  идей  своих  научных предшественников.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Как  и  Платон,  Птолемей  поместил  в  центре  мира  Землю.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 мира Птолемея была достаточно сложной: каждая планета двигалась по особой  окружности  —эпициклу,  центр  которой  двигался  по  большей окружности  —деференту.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Размеры  эпициклов  и  деферентов  и  их  наклонения были  выбраны  таким  образом,  что  модель  позволяла  довольно  точно рассчитывать  положения  планет  на  небесной  сфере.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Звёзды  считались неподвижными и располагались на самой удалённой от Земли сфере.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7903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Средневековая астрономия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Прогресс  в  изготовлении  приборов  для  астрономических  измерений  не вооружённым оптикой глазом позволил точнее фиксировать движения планет, а развитие математики позволило точнее вычислять теоретические значения.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 выяснилось,  что  согласие  между  теорией  Птолемея  и  наблюдениями оставляет  желать  лучшего.  Было  немало  предложений  и  споров  о  том,  как выйти  из  этого  положения.  Но  основная  схема  Птолемея,  представляющая  движение  планет  вокруг  Земли  комбинацией  равномерно  вращающихся  окружностей, применялась вплоть до Возрождения.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9437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Возрождение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 смену  модели  Птолемея  пришла  гелиоцентрическая  модель  мира, предложенная  польским  учёным  </a:t>
            </a:r>
            <a:r>
              <a:rPr lang="ru-RU" b="1" dirty="0" smtClean="0"/>
              <a:t>Николаем  Коперником  </a:t>
            </a:r>
            <a:r>
              <a:rPr lang="ru-RU" dirty="0" smtClean="0"/>
              <a:t>(1473—1543).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32541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Коперник  совершил  коренной  переворот  в  астрономии.  На  смену умозрительным  построениям  древних  учёных  пришло  новое  понимание  строения  Солнечной  системы.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Теория  Коперника  вполне  отвечала  философскому  принципу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&lt;бритвы  Оккама&gt;:  не  умножай  сущностей  без необходимости.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Модель  мира  Коперника  не  только  оказалась  проще  системы  Птолемея,  но  и  правильно  отразила  физическую  картину:  в  центр  мира  Коперник  поместил  Солнце,  как  позднее  выяснилось,—  наиболее  массивное тело  Солнечной  системы.  Кроме  того,  он  установил  верный  порядок  расположения планет по их удалённости от Солнца и  правильно определил их относительные расстояния.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6072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Важные  свидетельства  в  пользу  гелиоцентрической  системы  Коперника дали  первые  телескопические  наблюдения  неба,  проделанные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Галилео  Галилеем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(1564—1642).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1020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Следующим  этапом  в  создании  научной  картины  мира  стали  труды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Иоганна  Кеплера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(1571—1630),  открывшего  принципиально  важные  для  астрономии законы планетных движений. Впервые было доказано, что планеты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движутся не по круговым, а по эллиптическим орбитам;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скорость движения планеты закономерно зависит  от её расстояния от Солнца;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была найдена связь между периодами обращения планет  и большими полуосями их орбит.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Законы Кеплера носили кинематический характер: они устанавливали закономерности  движения  планет,  но  не  вскрывали  их  причину. 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Открытие  законов планетных движений  оказалось  возможным  благодаря  использованию  Кеплером многолетних  астрометрических  наблюдений  Марса,  проведённых  знаменитым  датским астрономом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Тихо Браге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(1546—1601).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2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12838"/>
          </a:xfrm>
        </p:spPr>
        <p:txBody>
          <a:bodyPr/>
          <a:lstStyle/>
          <a:p>
            <a:r>
              <a:rPr lang="ru-RU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Что за наука астрономия?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51816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Слово </a:t>
            </a: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ас</a:t>
            </a: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трономия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происходит от двух греческих слов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</a:t>
            </a:r>
            <a:r>
              <a:rPr lang="ru-RU" sz="2400" b="1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астрон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</a:t>
            </a:r>
            <a:r>
              <a:rPr lang="en-US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означает </a:t>
            </a: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«светило, звезда»,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</a:t>
            </a:r>
            <a:r>
              <a:rPr lang="ru-RU" sz="2400" b="1" i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номос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» </a:t>
            </a: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«закон».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 b="1" i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Астрономия- </a:t>
            </a:r>
            <a:r>
              <a:rPr lang="ru-RU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наука, изучающая движение, строение, происхождение и развитие небесных тел и их систем</a:t>
            </a:r>
            <a:endParaRPr lang="ru-RU" sz="2400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7175" name="Picture 7" descr="1278251147_kosmos_001_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886200"/>
            <a:ext cx="3962400" cy="2971800"/>
          </a:xfrm>
          <a:prstGeom prst="rect">
            <a:avLst/>
          </a:prstGeom>
          <a:noFill/>
        </p:spPr>
      </p:pic>
      <p:pic>
        <p:nvPicPr>
          <p:cNvPr id="7176" name="Picture 8" descr="download_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914400"/>
            <a:ext cx="3962400" cy="297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9394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Выдающийся  английский  физик,  астроном  и  математик  </a:t>
            </a:r>
            <a:r>
              <a:rPr lang="ru-RU" b="1" dirty="0" smtClean="0"/>
              <a:t>Исаак  Ньютон </a:t>
            </a:r>
            <a:r>
              <a:rPr lang="ru-RU" dirty="0" smtClean="0"/>
              <a:t>(1643—1727)  завершил  создание  классической  астрономии,  подвёл теоретическую  основу  под  эмпирические  закономерности,  найденные  его предшественниками. Ньютон из открытого им закона  всемирного тяготения не только вывел законы планетных движений,  но и смог обобщить и уточнить их.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4302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Звёздная астрономия и астрофизика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Астрофизика  изучает  физические  свойства  космических  тел.  Методы астрофизики  основаны  на  достижениях  экспериментальной  и  теоретической физики.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88378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Астрономические наблюдения и телескопы.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Задание!!!!!</a:t>
            </a:r>
          </a:p>
          <a:p>
            <a:r>
              <a:rPr lang="ru-RU" dirty="0" smtClean="0"/>
              <a:t>Найти фото и устройство телескопов.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000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12838"/>
          </a:xfrm>
        </p:spPr>
        <p:txBody>
          <a:bodyPr/>
          <a:lstStyle/>
          <a:p>
            <a:r>
              <a:rPr lang="ru-RU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Что за наука астрономия?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5181600" cy="5257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400" b="1" i="1" dirty="0" smtClean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Астрономия-«наука </a:t>
            </a:r>
            <a:r>
              <a:rPr lang="ru-RU" sz="24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 звездах».</a:t>
            </a:r>
            <a:r>
              <a:rPr 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4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Наверное</a:t>
            </a:r>
            <a:r>
              <a:rPr 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это древнейшая наука: изменения длительности дня и ночи, сезонные колебания погоды, наводнения и засухи – что могло быть важнее для первобытных людей? Постепенно астрономия становилась уделом немногочисленных людей, сейчас она </a:t>
            </a:r>
            <a:r>
              <a:rPr lang="ru-RU" sz="24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изучает законы движения небесных тел</a:t>
            </a:r>
            <a:r>
              <a:rPr lang="ru-RU" sz="2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и пытается раскрывать тайны мироздания.</a:t>
            </a:r>
          </a:p>
        </p:txBody>
      </p:sp>
      <p:pic>
        <p:nvPicPr>
          <p:cNvPr id="7175" name="Picture 7" descr="1278251147_kosmos_001_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886200"/>
            <a:ext cx="3962400" cy="2971800"/>
          </a:xfrm>
          <a:prstGeom prst="rect">
            <a:avLst/>
          </a:prstGeom>
          <a:noFill/>
        </p:spPr>
      </p:pic>
      <p:pic>
        <p:nvPicPr>
          <p:cNvPr id="7176" name="Picture 8" descr="download_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914400"/>
            <a:ext cx="3962400" cy="297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9394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Астрономия — наука о космических телах и всей Вселенной, —  возникла прежде всего из необходимости ориентироваться на поверхности Земли. </a:t>
            </a:r>
          </a:p>
          <a:p>
            <a:r>
              <a:rPr lang="ru-RU" dirty="0" smtClean="0"/>
              <a:t>В этом древнему  человеку  помогли  небесные  светила:  в  начале  люди  определяли  по ним направления сторон света, а в более поздние времена научились находить географические координаты на земле и на море.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667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40386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dirty="0"/>
              <a:t>   </a:t>
            </a:r>
            <a:r>
              <a:rPr lang="ru-RU" sz="2400" dirty="0" smtClean="0"/>
              <a:t>  </a:t>
            </a:r>
            <a:r>
              <a:rPr lang="ru-RU" sz="24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 </a:t>
            </a:r>
            <a:r>
              <a:rPr lang="ru-RU" sz="2400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тех пор прошли тысячелетия. Сейчас в мире несколько тысяч профессиональных астрономов, но их усилиями мы уже знаем многое о галактиках и черных дырах, Большом взрыве и далеком будущем нашей Вселенной. И всегда, во все времена находились любители. Наблюдения метеоров, комет, переменных звезд – астрономия и по сей день не может обойтись без помощи энтузиастов.</a:t>
            </a:r>
          </a:p>
        </p:txBody>
      </p:sp>
      <p:pic>
        <p:nvPicPr>
          <p:cNvPr id="8196" name="Picture 4" descr="dombta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0"/>
            <a:ext cx="4038600" cy="2728913"/>
          </a:xfrm>
          <a:prstGeom prst="rect">
            <a:avLst/>
          </a:prstGeom>
          <a:noFill/>
        </p:spPr>
      </p:pic>
      <p:pic>
        <p:nvPicPr>
          <p:cNvPr id="8197" name="Picture 5" descr="astronomy-600x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489200"/>
            <a:ext cx="2819400" cy="1884363"/>
          </a:xfrm>
          <a:prstGeom prst="rect">
            <a:avLst/>
          </a:prstGeom>
          <a:noFill/>
        </p:spPr>
      </p:pic>
      <p:pic>
        <p:nvPicPr>
          <p:cNvPr id="8198" name="Picture 6" descr="0008-008-Sovremennye-astronom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4000500"/>
            <a:ext cx="3810000" cy="2857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5292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Задание!!!!!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Найти Ф.И.О. знаменитых астрономов. Их Открытия и успехи. И не забудь про фото!!!!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028687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0005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8839200" cy="5638800"/>
          </a:xfrm>
          <a:prstGeom prst="rect">
            <a:avLst/>
          </a:prstGeom>
          <a:noFill/>
        </p:spPr>
      </p:pic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1576388" y="304800"/>
            <a:ext cx="59912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древо астрономических наук.</a:t>
            </a:r>
          </a:p>
        </p:txBody>
      </p:sp>
    </p:spTree>
    <p:extLst>
      <p:ext uri="{BB962C8B-B14F-4D97-AF65-F5344CB8AC3E}">
        <p14:creationId xmlns:p14="http://schemas.microsoft.com/office/powerpoint/2010/main" xmlns="" val="165975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ru-RU" sz="36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 современной астрономии: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 образовались планеты Солнечной системы, их спутники и кольца? 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Какова природа планет у других звезд? 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Возможно ли во всех деталях понять жизнь звезд? 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какой форме вещества содержится скрытая масса Вселенной? 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 рождались галактики разных типов? 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Какие новые знания о Вселенной несут нейтринные потоки и гравитационные волны? </a:t>
            </a:r>
          </a:p>
          <a:p>
            <a:pPr>
              <a:lnSpc>
                <a:spcPct val="90000"/>
              </a:lnSpc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Можно ли понять загадку рождения Вселенной и предугадать ее дальнейшую судьбу?</a:t>
            </a:r>
            <a:r>
              <a:rPr lang="ru-RU" sz="2400"/>
              <a:t> </a:t>
            </a:r>
          </a:p>
          <a:p>
            <a:pPr>
              <a:lnSpc>
                <a:spcPct val="90000"/>
              </a:lnSpc>
            </a:pP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xmlns="" val="170877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Мифологическая астрономия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О Большой и Малой Медведицах существует много легенд. Вот одна из них.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Когда-то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незапамятные времена, у царя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Ликаон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правившего страной Аркадией, была дочь по имени Каллисто. Красота её была столь необыкновенной, что она рискнула соперничать с Герой - богиней и супругой всемогущего верховного бога Зевса. Ревнивая Гера в конце концов отомстила Каллисто: пользуясь своим сверхъестественным могуществом, она превратила её в безобразную медведицу. Когда сын Каллисто, юный Аркад, однажды возвратившись с охоты, увидел у дверей своего дома дикого зверя, он ничего не подозревая, чуть не убил свою мать-медведицу. Этому помешал Зевс - он удержал руку Аркада, а Каллисто навсегда взял к себе на небо, превратив в красивое созвездие - Большую Медведицу.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Малую Медведицу заодно была превращена и любимая собака Каллисто. Не остался на Земле и Аркад: Зевс и его превратил в созвездие Волопаса, обречённого навеки сторожить в небесах свою мать.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Главная звезда этого созвездия называется Арктур, что означает «страж медведицы». Большая и Малая Медведицы являются незаходящими созвездиями, наиболее заметными на северном небе.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8155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1388</Words>
  <Application>Microsoft Office PowerPoint</Application>
  <PresentationFormat>Экран (4:3)</PresentationFormat>
  <Paragraphs>84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Введение в астрономию</vt:lpstr>
      <vt:lpstr>Что за наука астрономия?</vt:lpstr>
      <vt:lpstr>Что за наука астрономия?</vt:lpstr>
      <vt:lpstr>Слайд 4</vt:lpstr>
      <vt:lpstr>Слайд 5</vt:lpstr>
      <vt:lpstr>Задание!!!!!</vt:lpstr>
      <vt:lpstr>Слайд 7</vt:lpstr>
      <vt:lpstr>Задачи современной астрономии:</vt:lpstr>
      <vt:lpstr>Мифологическая астрономия</vt:lpstr>
      <vt:lpstr>Слайд 10</vt:lpstr>
      <vt:lpstr>Задание!!!!!</vt:lpstr>
      <vt:lpstr>Античная астрономия</vt:lpstr>
      <vt:lpstr>Слайд 13</vt:lpstr>
      <vt:lpstr>Слайд 14</vt:lpstr>
      <vt:lpstr>Средневековая астрономия</vt:lpstr>
      <vt:lpstr>Возрождение</vt:lpstr>
      <vt:lpstr>Слайд 17</vt:lpstr>
      <vt:lpstr>Слайд 18</vt:lpstr>
      <vt:lpstr>Слайд 19</vt:lpstr>
      <vt:lpstr>Слайд 20</vt:lpstr>
      <vt:lpstr> Звёздная астрономия и астрофизика</vt:lpstr>
      <vt:lpstr>Астрономические наблюдения и телескопы.</vt:lpstr>
    </vt:vector>
  </TitlesOfParts>
  <Company>MAOUG-17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астрономию</dc:title>
  <dc:creator>k25-09</dc:creator>
  <cp:lastModifiedBy>Admin</cp:lastModifiedBy>
  <cp:revision>7</cp:revision>
  <dcterms:created xsi:type="dcterms:W3CDTF">2017-08-24T04:02:05Z</dcterms:created>
  <dcterms:modified xsi:type="dcterms:W3CDTF">2018-09-08T06:07:30Z</dcterms:modified>
</cp:coreProperties>
</file>